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914400"/>
          </a:xfrm>
        </p:spPr>
        <p:txBody>
          <a:bodyPr/>
          <a:lstStyle/>
          <a:p>
            <a:r>
              <a:rPr lang="ru-RU" b="1" i="1" dirty="0" smtClean="0"/>
              <a:t>Мезенские  былины  о  семге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амид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1475" y="1916833"/>
            <a:ext cx="6350000" cy="4334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5847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Сёмга, нельма, щука в бассейне </a:t>
            </a:r>
            <a:r>
              <a:rPr lang="ru-RU" b="1" dirty="0" err="1" smtClean="0"/>
              <a:t>Мезени</a:t>
            </a:r>
            <a:r>
              <a:rPr lang="ru-RU" b="1" dirty="0" smtClean="0"/>
              <a:t>, как известно, всегда отличались и размерами, и весом как особо крупные. Но самым желанным трофеем, конечно же, всегда была сёмга. А сколько легенд, былин, баек о сёмге осталось нам от наших дедов!</a:t>
            </a:r>
            <a:endParaRPr lang="ru-RU" dirty="0" smtClean="0"/>
          </a:p>
          <a:p>
            <a:r>
              <a:rPr lang="ru-RU" dirty="0" smtClean="0"/>
              <a:t>Кстати, именно промысел сёмги, как следует из этнографических исследований Николая Волкова, Александра Арефьева, священнослужителя Владимира (18-19 в.в.), считался на </a:t>
            </a:r>
            <a:r>
              <a:rPr lang="ru-RU" dirty="0" err="1" smtClean="0"/>
              <a:t>Мезени</a:t>
            </a:r>
            <a:r>
              <a:rPr lang="ru-RU" dirty="0" smtClean="0"/>
              <a:t> доминирующим в части поставок ценной рыбы Российскому государству, а также и для пропитания местного населения. Конечно, желание и потребность в промысле сёмги есть среди </a:t>
            </a:r>
            <a:r>
              <a:rPr lang="ru-RU" dirty="0" err="1" smtClean="0"/>
              <a:t>удорчан</a:t>
            </a:r>
            <a:r>
              <a:rPr lang="ru-RU" dirty="0" smtClean="0"/>
              <a:t> и сегодня, </a:t>
            </a:r>
            <a:r>
              <a:rPr lang="ru-RU" dirty="0" err="1" smtClean="0"/>
              <a:t>но...запасы</a:t>
            </a:r>
            <a:r>
              <a:rPr lang="ru-RU" dirty="0" smtClean="0"/>
              <a:t> этого вида настолько подорваны, что былая значимость его утрачена. И как напоминание будущим поколениям -остались воспоминания очевидцев, а также местные легенды о мезенской сёмге. Итак...</a:t>
            </a:r>
            <a:endParaRPr lang="ru-RU" dirty="0"/>
          </a:p>
        </p:txBody>
      </p:sp>
      <p:pic>
        <p:nvPicPr>
          <p:cNvPr id="1026" name="Picture 2" descr="C:\Users\Самид\Desktop\normal_106-0689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05063"/>
            <a:ext cx="4968552" cy="2852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0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Вот что рассказывал </a:t>
            </a:r>
            <a:r>
              <a:rPr lang="ru-RU" b="1" dirty="0" smtClean="0"/>
              <a:t>Иван Андреевич </a:t>
            </a:r>
            <a:r>
              <a:rPr lang="ru-RU" b="1" dirty="0" err="1" smtClean="0"/>
              <a:t>Вурдов</a:t>
            </a:r>
            <a:r>
              <a:rPr lang="ru-RU" b="1" dirty="0" smtClean="0"/>
              <a:t>, </a:t>
            </a:r>
            <a:r>
              <a:rPr lang="ru-RU" dirty="0" smtClean="0"/>
              <a:t>мой отец: «Когда началась Великая Отечественная война, мне было 12 лет. Мой старший брат Николай первым ушёл на фронт, а позже, в 1943 году, Алексей... Отец как охотник-промысловик трудился в колхозе «Красный пахарь», и по возрасту его не призвали в Красную Армию. В осеннее время он всегда брал меня с собой на охоту и на рыбалку. Так вот, в 1941 году выше по течению </a:t>
            </a:r>
            <a:r>
              <a:rPr lang="ru-RU" dirty="0" err="1" smtClean="0"/>
              <a:t>Мезени</a:t>
            </a:r>
            <a:r>
              <a:rPr lang="ru-RU" dirty="0" smtClean="0"/>
              <a:t> в месте впадения </a:t>
            </a:r>
            <a:r>
              <a:rPr lang="ru-RU" dirty="0" err="1" smtClean="0"/>
              <a:t>Ошка-ёля</a:t>
            </a:r>
            <a:r>
              <a:rPr lang="ru-RU" dirty="0" smtClean="0"/>
              <a:t> я помогал отцу -делали перегородку из кольев вперемежку с </a:t>
            </a:r>
            <a:r>
              <a:rPr lang="ru-RU" dirty="0" err="1" smtClean="0"/>
              <a:t>ветелями</a:t>
            </a:r>
            <a:r>
              <a:rPr lang="ru-RU" dirty="0" smtClean="0"/>
              <a:t> (</a:t>
            </a:r>
            <a:r>
              <a:rPr lang="ru-RU" dirty="0" err="1" smtClean="0"/>
              <a:t>ветели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Мы всего-то выждали сутки, и улов был около 400 кг. Видимо, стая сёмги , поднимающейся на нерест (называли это «первым приступом»), была огромной. Потом мы сняли снасти и на лошадиной повозке доставили улов домой (7 км). И больше мой отец не ловил в этот сезон семгу. Хотя, как он мне говорил после той рыбной ловли, «будет ещё два таких «приступа», но они должны дойти до верховьев </a:t>
            </a:r>
            <a:r>
              <a:rPr lang="ru-RU" dirty="0" err="1" smtClean="0"/>
              <a:t>Мезени</a:t>
            </a:r>
            <a:r>
              <a:rPr lang="ru-RU" dirty="0" smtClean="0"/>
              <a:t> и мезенских притоков для </a:t>
            </a:r>
            <a:r>
              <a:rPr lang="ru-RU" dirty="0" err="1" smtClean="0"/>
              <a:t>бходимого</a:t>
            </a:r>
            <a:r>
              <a:rPr lang="ru-RU" dirty="0" smtClean="0"/>
              <a:t> </a:t>
            </a:r>
            <a:r>
              <a:rPr lang="ru-RU" dirty="0" smtClean="0"/>
              <a:t>для пропитания, причём ловили в своих угодьях. И чужим тоже не позволяли в близлежащих местах </a:t>
            </a:r>
            <a:r>
              <a:rPr lang="ru-RU" dirty="0" err="1" smtClean="0"/>
              <a:t>браконьерничать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0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Иван Павлович </a:t>
            </a:r>
            <a:r>
              <a:rPr lang="ru-RU" b="1" dirty="0" err="1" smtClean="0"/>
              <a:t>Вурдов</a:t>
            </a:r>
            <a:r>
              <a:rPr lang="ru-RU" b="1" dirty="0" smtClean="0"/>
              <a:t>, </a:t>
            </a:r>
            <a:r>
              <a:rPr lang="ru-RU" dirty="0" smtClean="0"/>
              <a:t>деревня </a:t>
            </a:r>
            <a:r>
              <a:rPr lang="ru-RU" dirty="0" err="1" smtClean="0"/>
              <a:t>Кучмозерье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«Мои угодья всегда были на реке Большой </a:t>
            </a:r>
            <a:r>
              <a:rPr lang="ru-RU" dirty="0" err="1" smtClean="0"/>
              <a:t>Субач</a:t>
            </a:r>
            <a:r>
              <a:rPr lang="ru-RU" dirty="0" smtClean="0"/>
              <a:t>, которая является притоком </a:t>
            </a:r>
            <a:r>
              <a:rPr lang="ru-RU" dirty="0" err="1" smtClean="0"/>
              <a:t>Ирвы</a:t>
            </a:r>
            <a:r>
              <a:rPr lang="ru-RU" dirty="0" smtClean="0"/>
              <a:t>. И мои предки имели там свои угодья и также сезонно ловили сёмгу. Они по своему календарю чётко знали, когда и сколько ловить в период подъема сёмги на нерест. И делали это избирательно. Я двадцать один год по календарю деда только в сентябре промышлял сёмгу. Я знал почти каждую «яму», каждый участок нереста в верховьях Большого </a:t>
            </a:r>
            <a:r>
              <a:rPr lang="ru-RU" dirty="0" err="1" smtClean="0"/>
              <a:t>Субача</a:t>
            </a:r>
            <a:r>
              <a:rPr lang="ru-RU" dirty="0" smtClean="0"/>
              <a:t>, но никогда не позволял ни себе, ни соседям по угодьям выловить лишнее. Мы берегли эту рыбу, потому что понимали, что это наше будущее, это для наших детей и внуков».</a:t>
            </a:r>
            <a:endParaRPr lang="ru-RU" dirty="0"/>
          </a:p>
        </p:txBody>
      </p:sp>
      <p:pic>
        <p:nvPicPr>
          <p:cNvPr id="5122" name="Picture 2" descr="C:\Users\Самид\Desktop\semga_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2400" y="2967038"/>
            <a:ext cx="4111848" cy="389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751344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Николай Григорьевич Политое, </a:t>
            </a:r>
            <a:r>
              <a:rPr lang="ru-RU" dirty="0" smtClean="0"/>
              <a:t>деревня </a:t>
            </a:r>
            <a:r>
              <a:rPr lang="ru-RU" dirty="0" err="1" smtClean="0"/>
              <a:t>Макарыб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«Основная часть мезенской сёмги поднимается в верховья </a:t>
            </a:r>
            <a:r>
              <a:rPr lang="ru-RU" dirty="0" err="1" smtClean="0"/>
              <a:t>Мезени</a:t>
            </a:r>
            <a:r>
              <a:rPr lang="ru-RU" dirty="0" smtClean="0"/>
              <a:t>, и об этом знают все на </a:t>
            </a:r>
            <a:r>
              <a:rPr lang="ru-RU" dirty="0" err="1" smtClean="0"/>
              <a:t>Удоре</a:t>
            </a:r>
            <a:r>
              <a:rPr lang="ru-RU" dirty="0" smtClean="0"/>
              <a:t>. От деревни </a:t>
            </a:r>
            <a:r>
              <a:rPr lang="ru-RU" dirty="0" err="1" smtClean="0"/>
              <a:t>Зерзяыб</a:t>
            </a:r>
            <a:r>
              <a:rPr lang="ru-RU" dirty="0" smtClean="0"/>
              <a:t> до местечка Полянин-стан сейчас 26 действующих промысловых избушек, и каждый хозяин знает на своём участке места прохождения сёмги. Да, каждый ловит своими способами эту рыбу, но никогда, я так думаю, не позволяет себе наглеть. Почему? Потому что каждый знает, что в следующем году сёмги не должно быть меньше по численности. Честно говоря, дело доходило и до большой ругани. По крайней мере, чужих людей мы старались не допускать. Не отношу к ним </a:t>
            </a:r>
            <a:r>
              <a:rPr lang="ru-RU" dirty="0" err="1" smtClean="0"/>
              <a:t>глотовских</a:t>
            </a:r>
            <a:r>
              <a:rPr lang="ru-RU" dirty="0" smtClean="0"/>
              <a:t>: у них здесь тоже есть избушки и угодья».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Иван Степанович  </a:t>
            </a:r>
            <a:r>
              <a:rPr lang="ru-RU" b="1" dirty="0" err="1" smtClean="0"/>
              <a:t>Бушенев</a:t>
            </a:r>
            <a:r>
              <a:rPr lang="ru-RU" b="1" dirty="0" smtClean="0"/>
              <a:t>, </a:t>
            </a:r>
            <a:r>
              <a:rPr lang="ru-RU" dirty="0" smtClean="0"/>
              <a:t>село Большая Пысса:</a:t>
            </a:r>
          </a:p>
          <a:p>
            <a:r>
              <a:rPr lang="ru-RU" dirty="0" smtClean="0"/>
              <a:t>«В районе деревни </a:t>
            </a:r>
            <a:r>
              <a:rPr lang="ru-RU" dirty="0" err="1" smtClean="0"/>
              <a:t>Мучкас</a:t>
            </a:r>
            <a:r>
              <a:rPr lang="ru-RU" dirty="0" smtClean="0"/>
              <a:t>, где узкое место р. Мезень, местные люди ловили сёмгу, наверное, больше всех. Хотя это мои личные впечатления и эмоции. Но подъёму рыбы на нерест какими-то ухищрёнными способами лова и тут никто не препятствовал. Мы все понимали, что нельзя делать такое. То есть мы сами сознательно как бы регулировали каждую путину, добывали сёмги немного, лишь на пропитание. И это правда!».</a:t>
            </a:r>
            <a:endParaRPr lang="ru-RU" dirty="0"/>
          </a:p>
        </p:txBody>
      </p:sp>
      <p:pic>
        <p:nvPicPr>
          <p:cNvPr id="2050" name="Picture 2" descr="C:\Users\Самид\Desktop\1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300" y="2780928"/>
            <a:ext cx="5715000" cy="3689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1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Анастасия Константиновна Павлова, </a:t>
            </a:r>
            <a:r>
              <a:rPr lang="ru-RU" dirty="0" smtClean="0"/>
              <a:t>деревня </a:t>
            </a:r>
            <a:r>
              <a:rPr lang="ru-RU" dirty="0" err="1" smtClean="0"/>
              <a:t>Кучмозерье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«Чаще в путину выезжали плавить сеткой («</a:t>
            </a:r>
            <a:r>
              <a:rPr lang="ru-RU" dirty="0" err="1" smtClean="0"/>
              <a:t>cipn</a:t>
            </a:r>
            <a:r>
              <a:rPr lang="ru-RU" dirty="0" smtClean="0"/>
              <a:t>») на реку Мезень, местечко </a:t>
            </a:r>
            <a:r>
              <a:rPr lang="ru-RU" dirty="0" err="1" smtClean="0"/>
              <a:t>Шороздiн</a:t>
            </a:r>
            <a:r>
              <a:rPr lang="ru-RU" dirty="0" smtClean="0"/>
              <a:t> (в 20 км) и там же потом оставляли лодки на следующую ночь. И так в течение двух недель. А ночи тёмные были в сентябре, поэтому обычно на носу лодки вперёд смотрящий из числа подростков держал горящую лампу либо так называемую «козу» -костёр из мелко нарубленных смолистых дров на решетчатой железной корзине. Хотя в хорошую погоду также плавили в светлое время суток. В среднем за сутки вылавливали до 20-30 «хвостов» (до 350 кг). Мелкую сёмгу (до 5 кг) обратно отпускали в реку. Такой лов сёмги всегда был один раз в год и, как правило, бригадным способом (4 - 6 чел.). В июне не ловили, ибо на нерест в этот период поднималась «правильная» сёмга.</a:t>
            </a:r>
          </a:p>
          <a:p>
            <a:r>
              <a:rPr lang="ru-RU" dirty="0" smtClean="0"/>
              <a:t>Промысел осенью бывал и неурожайным, и тогда старались ловить выборочно, то есть мелкие стаи сёмги пропускали, а из больших при подъёме рыбы к верховьям выбирали только один раз».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612845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Очевидно, что численность популяции сёмги в прежние времена во время подъёма к местам нерестилищ регулировалась в основном местным населением. Как показывает многолетняя практика учёта, воспроизводство сёмги зависело не только от объёмов вылова, а ещё и от «свободных» условий подъёма. Достаточно напомнить, что протяженность реки Мезень от Белого моря составляет 1020 километров.</a:t>
            </a:r>
          </a:p>
          <a:p>
            <a:r>
              <a:rPr lang="ru-RU" dirty="0" smtClean="0"/>
              <a:t>В период активного сплава леса по рекам Мезень и </a:t>
            </a:r>
            <a:r>
              <a:rPr lang="ru-RU" dirty="0" err="1" smtClean="0"/>
              <a:t>Вашка</a:t>
            </a:r>
            <a:r>
              <a:rPr lang="ru-RU" dirty="0" smtClean="0"/>
              <a:t> молевым способом, плотами, на баржах (с конца XIX до середины XX веков) численность сёмги была устойчивой. Но с 90-х годов прошлого века численность рыбы резко снизилась в силу разных причин, в том числе из-за бесконтрольного лова и отсутствия правового государственного регулирования.</a:t>
            </a:r>
            <a:endParaRPr lang="ru-RU" dirty="0"/>
          </a:p>
        </p:txBody>
      </p:sp>
      <p:pic>
        <p:nvPicPr>
          <p:cNvPr id="4098" name="Picture 2" descr="C:\Users\Самид\Desktop\253df4203f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188" y="3717032"/>
            <a:ext cx="2785020" cy="3140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Рассказывают, говорили раньше мезенские, что </a:t>
            </a:r>
            <a:r>
              <a:rPr lang="ru-RU" i="1" dirty="0" smtClean="0"/>
              <a:t>«сёмга - это </a:t>
            </a:r>
            <a:r>
              <a:rPr lang="ru-RU" b="1" dirty="0" smtClean="0"/>
              <a:t>наша рыба, и обижать её </a:t>
            </a:r>
            <a:r>
              <a:rPr lang="ru-RU" i="1" dirty="0" smtClean="0"/>
              <a:t>нельзя». </a:t>
            </a:r>
            <a:r>
              <a:rPr lang="ru-RU" dirty="0" smtClean="0"/>
              <a:t>В районе деревни </a:t>
            </a:r>
            <a:r>
              <a:rPr lang="ru-RU" dirty="0" err="1" smtClean="0"/>
              <a:t>Ёлькыб</a:t>
            </a:r>
            <a:r>
              <a:rPr lang="ru-RU" dirty="0" smtClean="0"/>
              <a:t> в XIX веке был установлен деревянный столб, надпись на котором гласила: «Сёмга -бережливая». Прошли времена, и мало что знаем мы сегодня о мезенской </a:t>
            </a:r>
            <a:r>
              <a:rPr lang="ru-RU" dirty="0" err="1" smtClean="0"/>
              <a:t>царь-рыбе</a:t>
            </a:r>
            <a:r>
              <a:rPr lang="ru-RU" dirty="0" smtClean="0"/>
              <a:t>. И всё же перед каждым «приступом» сёмги мы должны задуматься и осознать самое главное: а надо ли? Легче всего уничтожить последнее, что осталось. Труднее задуматься и найти возможности сохранить и приумножить. </a:t>
            </a:r>
          </a:p>
          <a:p>
            <a:r>
              <a:rPr lang="ru-RU" b="1" dirty="0" smtClean="0"/>
              <a:t> </a:t>
            </a:r>
            <a:endParaRPr lang="ru-RU" dirty="0"/>
          </a:p>
        </p:txBody>
      </p:sp>
      <p:pic>
        <p:nvPicPr>
          <p:cNvPr id="3075" name="Picture 3" descr="C:\Users\Самид\Desktop\rib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0688" y="2852936"/>
            <a:ext cx="4203600" cy="4005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</TotalTime>
  <Words>287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Мезенские  былины  о  семге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Интересное  об  интересном</dc:title>
  <dc:creator>Самид</dc:creator>
  <cp:lastModifiedBy>Самид</cp:lastModifiedBy>
  <cp:revision>6</cp:revision>
  <dcterms:created xsi:type="dcterms:W3CDTF">2013-11-11T11:39:05Z</dcterms:created>
  <dcterms:modified xsi:type="dcterms:W3CDTF">2013-11-11T12:22:42Z</dcterms:modified>
</cp:coreProperties>
</file>