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3" r:id="rId5"/>
    <p:sldId id="270" r:id="rId6"/>
    <p:sldId id="274" r:id="rId7"/>
    <p:sldId id="271" r:id="rId8"/>
    <p:sldId id="272" r:id="rId9"/>
    <p:sldId id="261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Царская  польза  семги</a:t>
            </a:r>
            <a:endParaRPr lang="ru-RU" dirty="0"/>
          </a:p>
        </p:txBody>
      </p:sp>
      <p:pic>
        <p:nvPicPr>
          <p:cNvPr id="15361" name="Picture 1" descr="C:\Users\Самид\Desktop\20229_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1388" y="3717031"/>
            <a:ext cx="7447036" cy="25922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Самид\Desktop\517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5" y="1556792"/>
            <a:ext cx="4032447" cy="4464496"/>
          </a:xfrm>
          <a:prstGeom prst="rect">
            <a:avLst/>
          </a:prstGeom>
          <a:noFill/>
        </p:spPr>
      </p:pic>
      <p:pic>
        <p:nvPicPr>
          <p:cNvPr id="9219" name="Picture 3" descr="C:\Users\Самид\Desktop\6124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3" y="1412775"/>
            <a:ext cx="4248472" cy="46805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Самид\Desktop\469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84784"/>
            <a:ext cx="4032448" cy="4536503"/>
          </a:xfrm>
          <a:prstGeom prst="rect">
            <a:avLst/>
          </a:prstGeom>
          <a:noFill/>
        </p:spPr>
      </p:pic>
      <p:pic>
        <p:nvPicPr>
          <p:cNvPr id="10243" name="Picture 3" descr="C:\Users\Самид\Desktop\282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484784"/>
            <a:ext cx="4644008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Самид\Desktop\1847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1556792"/>
            <a:ext cx="4176465" cy="4536504"/>
          </a:xfrm>
          <a:prstGeom prst="rect">
            <a:avLst/>
          </a:prstGeom>
          <a:noFill/>
        </p:spPr>
      </p:pic>
      <p:pic>
        <p:nvPicPr>
          <p:cNvPr id="11267" name="Picture 3" descr="C:\Users\Самид\Desktop\932db76e29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556792"/>
            <a:ext cx="4176463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Семгу поистине считают царственной рыбой, так высоко оценивая ее великолепный вкус и качество. Как известно, она относится к лососевым породам рыб и обитает в морях и океанах.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Чаще размножается в реках, где ее и ловят в промышленных масштабах. Это довольно крупная рыба, некоторые особи достигают в длину до 1,5 метра и весят 35 и более килограмм.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В чем же заключается польза и вред семги? Это вопрос давно является постоянным объектом внимания специалистов в области здорового питания и сейчас мы с Вами его разберем.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ЦАРЬ-РЫБА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Доподлинно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известно, что польза семги в том, что только в этой рыбе присутствует в такой большой концентрации очень полезное для человеческого организма вещество – мелатонин, которое необходимо для протекания здорового процесса омоложения клеток, а также помогает сохранять здоровый крепкий сон.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Польза сёмги, оказывается, ещё и в том, что эта рыба содержит некоторые вещества, улучшающие функционирование клеток головного мозга.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Кроме того, содержащиеся в ней полезные микроэлементы снижают риск возникновения различных заболеваний сердечнососудистой системы.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Польза семги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 descr="C:\Users\Самид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61950"/>
            <a:ext cx="8352928" cy="60913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Комплекс витаминов и микроэлементов содержащиеся в семге укрепляют иммунитет, нормализуют работу центральной нервной системы и держат в тонусе кровеносные сосуды. Как известно, ученые доказали, что человеческому организму в обязательном порядке требуется жирная кислота «Омега-3», которая совместно с другими кислотами регулирует обмен веществ и понижает в крови уровень холестерина. Она же отвечают за поддержание в нормальном состоянии уровня </a:t>
            </a:r>
            <a:r>
              <a:rPr lang="ru-RU" dirty="0" err="1" smtClean="0"/>
              <a:t>лептина</a:t>
            </a:r>
            <a:r>
              <a:rPr lang="ru-RU" dirty="0" smtClean="0"/>
              <a:t> у человека. Этот гормон отвечает за скорость обмена веществ в организме. Более того, отмечена польза семги людям, страдающим от ишемической болезни сердца – для них семга незаменимый продукт. У людей, которые регулярно потребляют семгу в крови замечено значительное падение уровня холестерина, что, как раз, серьезно улучшает работу сосудов и сердца.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Самид\Desktop\semga_1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0"/>
            <a:ext cx="853244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04664"/>
            <a:ext cx="79208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Совершенно с неожиданной стороны посмотрели на эту рыбу, когда выяснили, что польза семги заключена еще и в том, что она улучшает общее состояние кожи человека.</a:t>
            </a:r>
          </a:p>
          <a:p>
            <a:r>
              <a:rPr lang="ru-RU" dirty="0" smtClean="0"/>
              <a:t>Получается, что если регулярно употреблять семгу в пищу, то не так уж и страшно находиться постоянно на солнце.</a:t>
            </a:r>
          </a:p>
          <a:p>
            <a:r>
              <a:rPr lang="ru-RU" dirty="0" smtClean="0"/>
              <a:t>Борцы с лишним весом совершенно справедливо считают, что польза семги в том, что она, также, помогает им добиваться желаемых результатов. Хоть семга содержит и немалое количество жира, но все же достаточно небольшого кусочка этой рыбы, съеденного раз в неделю, чтобы обеспечить себя нужным количеством важнейших микроэлементов.</a:t>
            </a:r>
          </a:p>
          <a:p>
            <a:r>
              <a:rPr lang="ru-RU" dirty="0" smtClean="0"/>
              <a:t>Самой полезной принято считать семгу, которая обитает и растет в природных натуральных условиях, в морях и реках, а не в специально создаваемых с промысловыми целями искусственных водоемах.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692696"/>
            <a:ext cx="87129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Весь </a:t>
            </a:r>
            <a:r>
              <a:rPr lang="ru-RU" dirty="0" smtClean="0"/>
              <a:t>секрет в том, что польза семги сильно зависит от того, чем она сама питается. В условиях рыбного хозяйства ее кормят, чаще всего, специальными комбикормами для рыб, добавляя различные красители, для того чтобы цвет мяса был более ярким. Качество рыбы от этого, безусловно, лучше не становится.</a:t>
            </a:r>
            <a:endParaRPr lang="ru-RU" dirty="0"/>
          </a:p>
        </p:txBody>
      </p:sp>
      <p:pic>
        <p:nvPicPr>
          <p:cNvPr id="30722" name="Picture 2" descr="C:\Users\Самид\Desktop\14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5224" y="2348880"/>
            <a:ext cx="5783039" cy="43646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Самид\Desktop\612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1"/>
            <a:ext cx="3960440" cy="4378871"/>
          </a:xfrm>
          <a:prstGeom prst="rect">
            <a:avLst/>
          </a:prstGeom>
          <a:noFill/>
        </p:spPr>
      </p:pic>
      <p:pic>
        <p:nvPicPr>
          <p:cNvPr id="6147" name="Picture 3" descr="C:\Users\Самид\Desktop\195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484784"/>
            <a:ext cx="4176464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</TotalTime>
  <Words>315</Words>
  <Application>Microsoft Office PowerPoint</Application>
  <PresentationFormat>Экран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Царская  польза  семги</vt:lpstr>
      <vt:lpstr>ЦАРЬ-РЫБА </vt:lpstr>
      <vt:lpstr>Польза семги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«Удора, Удора, кык  мича  ю  дорын, Вашка  да  Мозын  кȍн  эм…»</dc:title>
  <dc:creator>Самид</dc:creator>
  <cp:lastModifiedBy>Самид</cp:lastModifiedBy>
  <cp:revision>10</cp:revision>
  <dcterms:created xsi:type="dcterms:W3CDTF">2013-11-10T12:19:43Z</dcterms:created>
  <dcterms:modified xsi:type="dcterms:W3CDTF">2013-11-10T16:06:44Z</dcterms:modified>
</cp:coreProperties>
</file>