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4" r:id="rId4"/>
    <p:sldId id="268" r:id="rId5"/>
    <p:sldId id="266" r:id="rId6"/>
    <p:sldId id="270" r:id="rId7"/>
    <p:sldId id="272" r:id="rId8"/>
    <p:sldId id="274" r:id="rId9"/>
    <p:sldId id="27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D6BC12E-F5D3-4EFB-BDAE-856FF104F552}" type="datetimeFigureOut">
              <a:rPr lang="ru-RU"/>
              <a:pPr>
                <a:defRPr/>
              </a:pPr>
              <a:t>21.03.2015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CD62A96-9C62-4790-B626-3FD35AC86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6D3B9-E183-4AB4-B34D-C3F1DDDDE8FB}" type="datetimeFigureOut">
              <a:rPr lang="ru-RU"/>
              <a:pPr>
                <a:defRPr/>
              </a:pPr>
              <a:t>21.03.2015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4B960-B762-4B47-AD51-47A005609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93D56E-782A-4130-993C-B7972EB6BB79}" type="datetimeFigureOut">
              <a:rPr lang="ru-RU"/>
              <a:pPr>
                <a:defRPr/>
              </a:pPr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68275CD-606C-48F0-8881-9B007D60C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5B617-6134-4F35-9441-25E68F642AB3}" type="datetimeFigureOut">
              <a:rPr lang="ru-RU"/>
              <a:pPr>
                <a:defRPr/>
              </a:pPr>
              <a:t>21.03.2015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F31E5-688F-41B6-895A-6722370DF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A27C000-45AD-4106-B743-2587AD894DCB}" type="datetimeFigureOut">
              <a:rPr lang="ru-RU"/>
              <a:pPr>
                <a:defRPr/>
              </a:pPr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D96060-C74A-4FEC-ACFB-2598F8265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6DF78-44B8-4F01-8866-8D69E8C9E81F}" type="datetimeFigureOut">
              <a:rPr lang="ru-RU"/>
              <a:pPr>
                <a:defRPr/>
              </a:pPr>
              <a:t>21.03.2015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F52F5-6F78-41D2-987F-0CB06A5DB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BEAB6-6A56-4E23-9648-C586692E9534}" type="datetimeFigureOut">
              <a:rPr lang="ru-RU"/>
              <a:pPr>
                <a:defRPr/>
              </a:pPr>
              <a:t>21.03.2015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D44DD-F005-4B72-8DD1-37E2D64EB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A6007-D126-47AA-83B6-A7A3D781B748}" type="datetimeFigureOut">
              <a:rPr lang="ru-RU"/>
              <a:pPr>
                <a:defRPr/>
              </a:pPr>
              <a:t>21.03.2015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A732C-4216-431C-9877-59B66AE32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C077B-33A6-4BED-B27E-8FA322653E8F}" type="datetimeFigureOut">
              <a:rPr lang="ru-RU"/>
              <a:pPr>
                <a:defRPr/>
              </a:pPr>
              <a:t>21.03.2015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24CB-745C-48B7-BE1F-F6CDF0CE9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DD08-B85E-40D9-8C21-AADBF9493F37}" type="datetimeFigureOut">
              <a:rPr lang="ru-RU"/>
              <a:pPr>
                <a:defRPr/>
              </a:pPr>
              <a:t>21.03.2015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776B2-647C-4F9A-B3E8-A1EB9AC58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4246A7-856A-40F6-8C20-7363FEB3B5A0}" type="datetimeFigureOut">
              <a:rPr lang="ru-RU"/>
              <a:pPr>
                <a:defRPr/>
              </a:pPr>
              <a:t>21.03.2015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36FFD9-ABCD-4E9C-B023-197380E02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F35327B-CF25-42BE-83AC-E5FECFB6E43A}" type="datetimeFigureOut">
              <a:rPr lang="ru-RU"/>
              <a:pPr>
                <a:defRPr/>
              </a:pPr>
              <a:t>21.03.2015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B0D5D1E-73FE-4265-B217-18CC94B6B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533400"/>
            <a:ext cx="5900532" cy="28681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/>
              <a:t>Изделия из пластиковых бутылок</a:t>
            </a:r>
            <a:endParaRPr lang="ru-RU" sz="60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Составила: учитель технологии МБОУ СОШ № 37 Дючкова Елена Владимировна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Теплица 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56" y="1500174"/>
            <a:ext cx="4643470" cy="4505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Садовые декоративные игрушки</a:t>
            </a: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85860"/>
            <a:ext cx="364331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424816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Кашпо </a:t>
            </a:r>
            <a:endParaRPr lang="ru-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000240"/>
            <a:ext cx="35718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Декоративные бабочки</a:t>
            </a:r>
            <a:endParaRPr lang="ru-RU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71688"/>
            <a:ext cx="400052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00166" y="1571612"/>
            <a:ext cx="5738834" cy="484663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Навес 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46" y="2189163"/>
            <a:ext cx="3643338" cy="3686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Метла </a:t>
            </a: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38313" y="2274888"/>
            <a:ext cx="4676775" cy="3514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Браслеты </a:t>
            </a:r>
            <a:endParaRPr lang="ru-RU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857375"/>
            <a:ext cx="6500813" cy="4429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Плот </a:t>
            </a:r>
            <a:endParaRPr lang="ru-RU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5450" y="2246313"/>
            <a:ext cx="4762500" cy="3571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113</TotalTime>
  <Words>26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Изделия из пластиковых бутылок</vt:lpstr>
      <vt:lpstr>Теплица </vt:lpstr>
      <vt:lpstr>Садовые декоративные игрушки</vt:lpstr>
      <vt:lpstr>Кашпо </vt:lpstr>
      <vt:lpstr>Декоративные бабочки</vt:lpstr>
      <vt:lpstr>Навес </vt:lpstr>
      <vt:lpstr>Метла </vt:lpstr>
      <vt:lpstr>Браслеты </vt:lpstr>
      <vt:lpstr>Плот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</cp:lastModifiedBy>
  <cp:revision>22</cp:revision>
  <dcterms:created xsi:type="dcterms:W3CDTF">2015-02-24T06:08:28Z</dcterms:created>
  <dcterms:modified xsi:type="dcterms:W3CDTF">2015-03-21T16:54:46Z</dcterms:modified>
</cp:coreProperties>
</file>