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ulturaperm.ru/projects?event=130" TargetMode="External"/><Relationship Id="rId2" Type="http://schemas.openxmlformats.org/officeDocument/2006/relationships/hyperlink" Target="http://www.rusdeutsch.ru/biblio/files/455_bibli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enc.permculture.ru/start.do;jsessionid=8C5646675E88BEFC98CFFAA25F48CD8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4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ampus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8"/>
            <a:ext cx="9115634" cy="22859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571612"/>
            <a:ext cx="7200896" cy="1041397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ЗНАЙ НАШИХ!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86058"/>
            <a:ext cx="6400800" cy="200026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СОЦИАЛЬНЫЙ ОБРАЗОВАТЕЛЬНЫЙ ПРОЕКТ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Автор проекта: учитель истории Жулина Лариса Александровна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Муниципальное Автономное Образовательное Учреждение </a:t>
            </a:r>
          </a:p>
          <a:p>
            <a:pPr algn="ctr"/>
            <a:r>
              <a:rPr lang="ru-RU" sz="2400" b="1" i="1" dirty="0" smtClean="0"/>
              <a:t> «Средняя Общеобразовательная школа № 63» города Перми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6143644"/>
            <a:ext cx="209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Пермь, 2013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0" y="-1"/>
          <a:ext cx="9144000" cy="6466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49"/>
                <a:gridCol w="4231351"/>
                <a:gridCol w="2286000"/>
                <a:gridCol w="2286000"/>
              </a:tblGrid>
              <a:tr h="571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Мероприятие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Время проведения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Участники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528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Представление мини проектов в малых группах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Декабрь – январь 2013 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Группы учащихся или отдельные учащиеся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96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7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Итоговое мероприятие проекта: конференция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Конец января 2014 г.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Победители конкурса мини-проектов  в малых группах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45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8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Представление лучших работ 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на школьную НПК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в школьную газету «Крымская мова»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на школьный сайт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Февраль  2014 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Победители итоговой конференции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ПРИМЕР ПРОДУКТА ПРОЕКТНОЙ ДЕЯТЕЛЬНОСТИ ОБУЧАЮЩИХСЯ: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статья для школьной газеты, </a:t>
            </a:r>
          </a:p>
          <a:p>
            <a:pPr lvl="0"/>
            <a:r>
              <a:rPr lang="ru-RU" dirty="0" smtClean="0"/>
              <a:t>страничка для школьного сайта, </a:t>
            </a:r>
          </a:p>
          <a:p>
            <a:pPr lvl="0"/>
            <a:r>
              <a:rPr lang="ru-RU" dirty="0" smtClean="0"/>
              <a:t>электронная презентация, </a:t>
            </a:r>
          </a:p>
          <a:p>
            <a:pPr lvl="0"/>
            <a:r>
              <a:rPr lang="ru-RU" dirty="0" smtClean="0"/>
              <a:t>информационный листок и т.п. о знаменитых пермяках, людях, которые сыграли большую роль в истории города и Пермского края, которые прославили родной город в России и мире.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ОЦЕНКА ПРОДУКТА: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Оценивается содержание мини-проект: полнота раскрытия темы (биография знаменитого пермяка, его связь с Пермью, как хранится память о нем в Перми)</a:t>
            </a:r>
          </a:p>
          <a:p>
            <a:pPr lvl="0"/>
            <a:r>
              <a:rPr lang="ru-RU" dirty="0" smtClean="0"/>
              <a:t>Оценивается соблюдение требований стандарта при оформлении работы (титульный лист, список источников информации)</a:t>
            </a:r>
          </a:p>
          <a:p>
            <a:pPr lvl="0"/>
            <a:r>
              <a:rPr lang="ru-RU" dirty="0" smtClean="0"/>
              <a:t>Оценивается владение информацией по теме при представлении ее в устной форме, умении отвечать на вопросы по теме.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ПРЕДПОЛАГАЕМЫЕ ТРУДНОСТИ И ПУТИ ИХ ПРЕОДОЛЕНИЯ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447800"/>
          <a:ext cx="9143999" cy="5218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54"/>
                <a:gridCol w="4268133"/>
                <a:gridCol w="4448112"/>
              </a:tblGrid>
              <a:tr h="838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Предполагаемые трудности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Пути их преодоления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19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Затруднения в поиске имен знаменитых пермяков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Отослать учащихся к сайту «Имя Перми Великой»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Распечатать имена, выдвигаемые на сайте «Имя Перми Великой» </a:t>
                      </a:r>
                    </a:p>
                  </a:txBody>
                  <a:tcPr marL="68580" marR="68580" marT="0" marB="0"/>
                </a:tc>
              </a:tr>
              <a:tr h="1080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Затруднения при оформлении материалов поиска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Индивидуальные консультации</a:t>
                      </a:r>
                    </a:p>
                  </a:txBody>
                  <a:tcPr marL="68580" marR="68580" marT="0" marB="0"/>
                </a:tc>
              </a:tr>
              <a:tr h="10805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</a:rPr>
                        <a:t>Затруднения в подготовке защиты проекта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Индивидуальные консультации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hlinkClick r:id="rId2"/>
              </a:rPr>
              <a:t>http://www.rusdeutsch.ru/biblio/files/455_biblio.pdf</a:t>
            </a:r>
            <a:r>
              <a:rPr lang="ru-RU" dirty="0" smtClean="0"/>
              <a:t> - о немцах </a:t>
            </a:r>
            <a:r>
              <a:rPr lang="ru-RU" dirty="0" err="1" smtClean="0"/>
              <a:t>Прикамья</a:t>
            </a:r>
            <a:endParaRPr lang="ru-RU" dirty="0" smtClean="0"/>
          </a:p>
          <a:p>
            <a:r>
              <a:rPr lang="ru-RU" dirty="0" smtClean="0"/>
              <a:t>Сайт «Имя Перми Великой</a:t>
            </a:r>
            <a:r>
              <a:rPr lang="ru-RU" dirty="0" smtClean="0"/>
              <a:t>»: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kulturaperm.ru/projects?event=130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Энциклопедия </a:t>
            </a:r>
            <a:r>
              <a:rPr lang="ru-RU" dirty="0" smtClean="0"/>
              <a:t>«</a:t>
            </a:r>
            <a:r>
              <a:rPr lang="ru-RU" smtClean="0"/>
              <a:t>Пермский край»: </a:t>
            </a:r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enc.permculture.ru/start.do;jsessionid=8C5646675E88BEFC98CFFAA25F48CD81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Управляющая кнопка: домой 3">
            <a:hlinkClick r:id="rId5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ОГЛАВЛЕНИЕ: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hlinkClick r:id="rId2" action="ppaction://hlinksldjump"/>
              </a:rPr>
              <a:t>Автор проекта</a:t>
            </a:r>
            <a:endParaRPr lang="ru-RU" b="1" dirty="0" smtClean="0"/>
          </a:p>
          <a:p>
            <a:r>
              <a:rPr lang="ru-RU" b="1" dirty="0" smtClean="0">
                <a:hlinkClick r:id="rId3" action="ppaction://hlinksldjump"/>
              </a:rPr>
              <a:t>ПОСТАНОВКА ПРОБЛЕМЫ</a:t>
            </a:r>
            <a:endParaRPr lang="ru-RU" b="1" dirty="0" smtClean="0"/>
          </a:p>
          <a:p>
            <a:r>
              <a:rPr lang="ru-RU" b="1" dirty="0" smtClean="0">
                <a:hlinkClick r:id="rId4" action="ppaction://hlinksldjump"/>
              </a:rPr>
              <a:t>ЦЕЛЬ ПРОЕКТА</a:t>
            </a:r>
            <a:endParaRPr lang="ru-RU" b="1" dirty="0" smtClean="0"/>
          </a:p>
          <a:p>
            <a:r>
              <a:rPr lang="ru-RU" b="1" dirty="0" smtClean="0">
                <a:hlinkClick r:id="rId5" action="ppaction://hlinksldjump"/>
              </a:rPr>
              <a:t>ЗАДАЧИ ПРОЕКТА</a:t>
            </a:r>
            <a:endParaRPr lang="ru-RU" b="1" dirty="0" smtClean="0"/>
          </a:p>
          <a:p>
            <a:r>
              <a:rPr lang="ru-RU" b="1" dirty="0" smtClean="0">
                <a:hlinkClick r:id="rId6" action="ppaction://hlinksldjump"/>
              </a:rPr>
              <a:t>ПЛАН ПРОВЕДЕНИЯ ПРОЕКТА</a:t>
            </a:r>
            <a:endParaRPr lang="ru-RU" dirty="0" smtClean="0"/>
          </a:p>
          <a:p>
            <a:r>
              <a:rPr lang="ru-RU" b="1" dirty="0" smtClean="0">
                <a:hlinkClick r:id="rId7" action="ppaction://hlinksldjump"/>
              </a:rPr>
              <a:t>РЕАЛИЗАЦИЯ ПРОЕКТА </a:t>
            </a:r>
            <a:endParaRPr lang="ru-RU" b="1" dirty="0" smtClean="0"/>
          </a:p>
          <a:p>
            <a:r>
              <a:rPr lang="ru-RU" b="1" dirty="0" smtClean="0">
                <a:hlinkClick r:id="rId8" action="ppaction://hlinksldjump"/>
              </a:rPr>
              <a:t>ПРИМЕР ПРОДУКТА ПРОЕКТНОЙ ДЕЯТЕЛЬНОСТИ ОБУЧАЮЩИХСЯ</a:t>
            </a:r>
            <a:endParaRPr lang="ru-RU" b="1" dirty="0" smtClean="0"/>
          </a:p>
          <a:p>
            <a:r>
              <a:rPr lang="ru-RU" b="1" dirty="0" smtClean="0">
                <a:hlinkClick r:id="rId9" action="ppaction://hlinksldjump"/>
              </a:rPr>
              <a:t>ОЦЕНКА ПРОДУКТА</a:t>
            </a:r>
            <a:endParaRPr lang="ru-RU" b="1" dirty="0" smtClean="0"/>
          </a:p>
          <a:p>
            <a:r>
              <a:rPr lang="ru-RU" b="1" dirty="0" smtClean="0">
                <a:hlinkClick r:id="rId10" action="ppaction://hlinksldjump"/>
              </a:rPr>
              <a:t>ПРЕДПОЛАГАЕМЫЕ ТРУДНОСТИ И ПУТИ ИХ ПРЕОДОЛЕНИЯ</a:t>
            </a:r>
            <a:endParaRPr lang="ru-RU" b="1" dirty="0" smtClean="0"/>
          </a:p>
          <a:p>
            <a:r>
              <a:rPr lang="ru-RU" b="1" dirty="0" smtClean="0">
                <a:hlinkClick r:id="rId11" action="ppaction://hlinksldjump"/>
              </a:rPr>
              <a:t>ИСТОЧНИКИ:</a:t>
            </a:r>
            <a:endParaRPr lang="ru-RU" dirty="0"/>
          </a:p>
        </p:txBody>
      </p:sp>
      <p:sp>
        <p:nvSpPr>
          <p:cNvPr id="4" name="Управляющая кнопка: домой 3">
            <a:hlinkClick r:id="rId1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Автор проекта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Жулина Лариса Александровна, учитель истории МАОУ СОШ №63 г. Перми</a:t>
            </a:r>
          </a:p>
          <a:p>
            <a:r>
              <a:rPr lang="ru-RU" b="1" dirty="0" smtClean="0"/>
              <a:t>Координаторы проекта</a:t>
            </a:r>
            <a:r>
              <a:rPr lang="ru-RU" dirty="0" smtClean="0"/>
              <a:t>: </a:t>
            </a:r>
            <a:r>
              <a:rPr lang="ru-RU" dirty="0" err="1" smtClean="0"/>
              <a:t>Кондакова</a:t>
            </a:r>
            <a:r>
              <a:rPr lang="ru-RU" dirty="0" smtClean="0"/>
              <a:t> Мария, Киселева Александра, Попова Алина, Нечаева Валерия</a:t>
            </a:r>
          </a:p>
          <a:p>
            <a:r>
              <a:rPr lang="ru-RU" b="1" dirty="0" smtClean="0"/>
              <a:t>Предмет</a:t>
            </a:r>
            <a:r>
              <a:rPr lang="ru-RU" dirty="0" smtClean="0"/>
              <a:t>: история, обществознание 7, 9 класс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ПОСТАНОВКА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Обучающиеся 7-х, 9-х классов мало знают или совсем не знают имена знаменитых пермяков, людей, которые сыграли большую роль в истории города и Пермского края, которые прославили родной город в России и мире.</a:t>
            </a:r>
          </a:p>
          <a:p>
            <a:r>
              <a:rPr lang="ru-RU" dirty="0" smtClean="0"/>
              <a:t>Обучающиеся в школе редко  встречаются с информацией о знаменитых пермяках.</a:t>
            </a:r>
          </a:p>
          <a:p>
            <a:r>
              <a:rPr lang="ru-RU" dirty="0" smtClean="0"/>
              <a:t>Отсутствие знаний о достижениях наших земляков снижает уровень «гордости» за свою малую Родину, снижает «градус» патриотизма.</a:t>
            </a:r>
            <a:r>
              <a:rPr lang="ru-RU" b="1" dirty="0" smtClean="0"/>
              <a:t> </a:t>
            </a:r>
            <a:endParaRPr lang="ru-RU" b="1" u="sng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dirty="0" smtClean="0"/>
              <a:t>Создать условия для того, чтобы обучающиеся 7-х, 9-х классов больше узнали о знаменитых пермяках и поделились этой информацией с другими обучающимися в школе, что позволит им «предметно» «поименно» гордиться своей малой Родиной – Пермским краем и его людьми.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 Помочь учащимся найти имена знаменитых пермяков: обратиться к книгам по краеведению, поисковым системам в интернете</a:t>
            </a:r>
          </a:p>
          <a:p>
            <a:r>
              <a:rPr lang="ru-RU" dirty="0" smtClean="0"/>
              <a:t>2. Помочь учащимся собрать информацию об этих знаменитых пермяках: в печатных, электронных источниках</a:t>
            </a:r>
          </a:p>
          <a:p>
            <a:r>
              <a:rPr lang="ru-RU" dirty="0" smtClean="0"/>
              <a:t>3. Помочь учащимся выбрать форму представления собранной информации о знаменитых пермяках: статья для школьной газеты, страничка для школьного сайта, электронная презентация, информационный листок и т.п.</a:t>
            </a:r>
          </a:p>
          <a:p>
            <a:r>
              <a:rPr lang="ru-RU" dirty="0" smtClean="0"/>
              <a:t>4. Организовать защиту мини-проектов о знаменитых земляках в малых группах (класс)  и на итоговом мероприятии проекта.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 ПРОВЕДЕНИЯ ПРОЕКТА:</a:t>
            </a:r>
            <a:br>
              <a:rPr lang="ru-RU" b="1" dirty="0" smtClean="0"/>
            </a:br>
            <a:r>
              <a:rPr lang="ru-RU" b="1" dirty="0" smtClean="0"/>
              <a:t>ПОДГОТОВИТЕЛЬНЫЙ: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1" cy="5180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317"/>
                <a:gridCol w="1564256"/>
                <a:gridCol w="1234939"/>
                <a:gridCol w="4621489"/>
                <a:gridCol w="13940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</a:rPr>
                        <a:t>Мероприятия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Сроки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Формы деятельности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Ответственные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1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Введение в проект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1-10 </a:t>
                      </a:r>
                      <a:r>
                        <a:rPr lang="ru-RU" sz="2200" dirty="0" smtClean="0">
                          <a:latin typeface="Times New Roman"/>
                          <a:ea typeface="Calibri"/>
                        </a:rPr>
                        <a:t>сент. </a:t>
                      </a:r>
                      <a:r>
                        <a:rPr lang="ru-RU" sz="2200" dirty="0">
                          <a:latin typeface="Times New Roman"/>
                          <a:ea typeface="Calibri"/>
                        </a:rPr>
                        <a:t>2013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Опрос по группам учащихся о знании имени знаменитых пермяков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Жулина Л.А.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</a:rPr>
                        <a:t>Разработка проекта</a:t>
                      </a:r>
                      <a:endParaRPr lang="ru-RU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</a:rPr>
                        <a:t>Сент. 2013 </a:t>
                      </a:r>
                      <a:r>
                        <a:rPr lang="ru-RU" sz="220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Знакомство с именами знаменитых пермяков в печатных и электронных источниках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Группы учащихся или отдельные учащиеся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</a:rPr>
                        <a:t>Налаживание корпоративных связей</a:t>
                      </a:r>
                      <a:endParaRPr lang="ru-RU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Times New Roman"/>
                          <a:ea typeface="Calibri"/>
                        </a:rPr>
                        <a:t>Сент. </a:t>
                      </a:r>
                      <a:r>
                        <a:rPr lang="ru-RU" sz="2200" dirty="0">
                          <a:latin typeface="Times New Roman"/>
                          <a:ea typeface="Calibri"/>
                        </a:rPr>
                        <a:t>– октябрь 2013 г.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</a:rPr>
                        <a:t>Переговоры с учителями русского языка Гришиной О.Б., Новиковой Л.О., Кладовой Е.П., техником медиа-цента Колеговым Н.И. о сотрудничестве в проекте</a:t>
                      </a:r>
                      <a:endParaRPr lang="ru-RU" sz="2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</a:rPr>
                        <a:t>Жулина Л.А.</a:t>
                      </a:r>
                      <a:endParaRPr lang="ru-RU" sz="2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РЕАЛИЗАЦИЯ ПРОЕКТА</a:t>
            </a:r>
            <a:br>
              <a:rPr lang="ru-RU" b="1" dirty="0" smtClean="0"/>
            </a:br>
            <a:r>
              <a:rPr lang="ru-RU" b="1" dirty="0" smtClean="0"/>
              <a:t>Дидактические цели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помочь обучающимся</a:t>
            </a:r>
          </a:p>
          <a:p>
            <a:pPr lvl="0"/>
            <a:r>
              <a:rPr lang="ru-RU" dirty="0" smtClean="0"/>
              <a:t>в развитии навыка использования  печатных и электронных источников для сбора информации по определенной теме, </a:t>
            </a:r>
          </a:p>
          <a:p>
            <a:pPr lvl="0"/>
            <a:r>
              <a:rPr lang="ru-RU" dirty="0" smtClean="0"/>
              <a:t>в развитии умения представлять информацию в разных формах: газетной статьи, странички сайта, электронной презентации, информационного листа и т.п.</a:t>
            </a:r>
          </a:p>
          <a:p>
            <a:pPr lvl="0"/>
            <a:r>
              <a:rPr lang="ru-RU" dirty="0" smtClean="0"/>
              <a:t>в развитии умении защищать свои проекты в устной форме</a:t>
            </a:r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-2" y="2"/>
          <a:ext cx="9144004" cy="678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8"/>
                <a:gridCol w="3357586"/>
                <a:gridCol w="1643074"/>
                <a:gridCol w="3714746"/>
              </a:tblGrid>
              <a:tr h="554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№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</a:rPr>
                        <a:t>пп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Мероприятие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Время проведения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Участники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Выбор темы - имени знаменитого пермяка - для мини-проекта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Сентябрь 2013 г.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Группы учащихся или отдельные учащиеся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8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2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Разработка критериев оценки мини-проекта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Октябрь 2013 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Координаторы проекта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3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Сбор информации о выбранных знаменитых пермяках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Октябрь 2013 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Группы учащихся или отдельные учащиеся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32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4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Сбор информации о том, чьи имена выбраны для мини-проектов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</a:rPr>
                        <a:t>Конец октября 2013 г.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Координаторы проекта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6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5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Выбор формы представления мини - проекта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Ноябрь 2013 г.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Группы учащихся или отдельные учащиеся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429652" y="6215058"/>
            <a:ext cx="714348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</TotalTime>
  <Words>793</Words>
  <Application>Microsoft Office PowerPoint</Application>
  <PresentationFormat>Экран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ЗНАЙ НАШИХ!</vt:lpstr>
      <vt:lpstr>ОГЛАВЛЕНИЕ:</vt:lpstr>
      <vt:lpstr>Автор проекта: </vt:lpstr>
      <vt:lpstr>ПОСТАНОВКА ПРОБЛЕМЫ</vt:lpstr>
      <vt:lpstr>ЦЕЛЬ ПРОЕКТА</vt:lpstr>
      <vt:lpstr>ЗАДАЧИ ПРОЕКТА</vt:lpstr>
      <vt:lpstr>ПЛАН ПРОВЕДЕНИЯ ПРОЕКТА: ПОДГОТОВИТЕЛЬНЫЙ: </vt:lpstr>
      <vt:lpstr>РЕАЛИЗАЦИЯ ПРОЕКТА Дидактические цели:</vt:lpstr>
      <vt:lpstr>Слайд 9</vt:lpstr>
      <vt:lpstr>Слайд 10</vt:lpstr>
      <vt:lpstr>ПРИМЕР ПРОДУКТА ПРОЕКТНОЙ ДЕЯТЕЛЬНОСТИ ОБУЧАЮЩИХСЯ:</vt:lpstr>
      <vt:lpstr>ОЦЕНКА ПРОДУКТА:</vt:lpstr>
      <vt:lpstr>ПРЕДПОЛАГАЕМЫЕ ТРУДНОСТИ И ПУТИ ИХ ПРЕОДОЛЕНИЯ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ЗНАЙ НАШИХ!</dc:title>
  <cp:lastModifiedBy>tea</cp:lastModifiedBy>
  <cp:revision>11</cp:revision>
  <dcterms:modified xsi:type="dcterms:W3CDTF">2014-12-02T16:54:23Z</dcterms:modified>
</cp:coreProperties>
</file>