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92" r:id="rId4"/>
    <p:sldId id="257" r:id="rId5"/>
    <p:sldId id="258" r:id="rId6"/>
    <p:sldId id="29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>
      <p:cViewPr varScale="1">
        <p:scale>
          <a:sx n="103" d="100"/>
          <a:sy n="103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E445-CA88-402C-AB18-88DBCC8A9A0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0805D-8D57-4710-814C-93C0EB313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046BE-5F84-49DB-93A4-E67160A804B9}" type="slidenum">
              <a:rPr lang="ru-RU"/>
              <a:pPr/>
              <a:t>2</a:t>
            </a:fld>
            <a:endParaRPr lang="ru-R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EC0A4-D329-4AE1-9F95-0BB2A238C3D2}" type="slidenum">
              <a:rPr lang="ru-RU"/>
              <a:pPr/>
              <a:t>3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B4E39-617D-4C57-9EF0-6D5E0897642E}" type="slidenum">
              <a:rPr lang="ru-RU"/>
              <a:pPr/>
              <a:t>6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A21ED-D99C-4AFD-BE0F-420804E50D8F}" type="slidenum">
              <a:rPr lang="ru-RU"/>
              <a:pPr/>
              <a:t>21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3D0F-0213-44C6-BB66-659441A75B4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F25D-EC59-407E-AB6F-964FB36FB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16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МУЗЫКА ДЛЯ ДУШИ, - Блог - Привет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о Дню св. Валенти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Никитин стихи презентация 3 класс - Большой архив учеб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Главная &quot; SE4ever.ru - Окунись в мир Sony Ericsson и Son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Открытки для любимых на День Святого Валентин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МС - Валентинки &quot; Мобильная ЗОНА - картинки темы java мелодии 320 240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ПОСИДЕЛКИ... natalka28: (гостям очень рада). - Просмотр темы - - Женские форумы myJane"/>
          <p:cNvPicPr>
            <a:picLocks noGrp="1"/>
          </p:cNvPicPr>
          <p:nvPr>
            <p:ph idx="1"/>
          </p:nvPr>
        </p:nvPicPr>
        <p:blipFill>
          <a:blip r:embed="rId2" cstate="print"/>
          <a:srcRect b="3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леш игры Открыт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расивая рамочка на День Влюбленных скачать PSD формат! &quot; PixelBrush - Портал о дизайне. Скачать фото, картинки, обои, рисунки,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ruzo.net - Лучшие открытки в Интернет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Отзывы на стихи, современная литерату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возникновения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День святого Валентина, или День всех влюблённых - праздник, который 14 февраля отмечают многие люди по всему миру. </a:t>
            </a:r>
          </a:p>
        </p:txBody>
      </p:sp>
      <p:pic>
        <p:nvPicPr>
          <p:cNvPr id="146436" name="Picture 4" descr="загруженное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49550"/>
            <a:ext cx="3886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6437" name="Picture 6" descr="images (3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708275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Блог пользователя danamawa1977. Блоги на 7я.р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64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44388" name="Picture 5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500438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3213" y="3333750"/>
            <a:ext cx="8589962" cy="2903538"/>
          </a:xfrm>
          <a:solidFill>
            <a:srgbClr val="99CCFF">
              <a:alpha val="67999"/>
            </a:srgbClr>
          </a:solidFill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A50021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Сегодня под </a:t>
            </a:r>
            <a:r>
              <a:rPr lang="ru-RU" sz="2400" b="1" dirty="0" smtClean="0">
                <a:solidFill>
                  <a:srgbClr val="A50021"/>
                </a:solidFill>
              </a:rPr>
              <a:t>"</a:t>
            </a:r>
            <a:r>
              <a:rPr lang="ru-RU" sz="2400" b="1" dirty="0" err="1" smtClean="0">
                <a:solidFill>
                  <a:srgbClr val="A50021"/>
                </a:solidFill>
              </a:rPr>
              <a:t>валентинкой</a:t>
            </a:r>
            <a:r>
              <a:rPr lang="ru-RU" sz="2400" b="1" dirty="0" smtClean="0">
                <a:solidFill>
                  <a:srgbClr val="A50021"/>
                </a:solidFill>
              </a:rPr>
              <a:t>" понимаются поздравительные открытки в виде сердечек, так называемые "</a:t>
            </a:r>
            <a:r>
              <a:rPr lang="ru-RU" sz="2400" b="1" dirty="0" err="1" smtClean="0">
                <a:solidFill>
                  <a:srgbClr val="A50021"/>
                </a:solidFill>
              </a:rPr>
              <a:t>валентинки</a:t>
            </a:r>
            <a:r>
              <a:rPr lang="ru-RU" sz="2400" b="1" dirty="0" smtClean="0">
                <a:solidFill>
                  <a:srgbClr val="A50021"/>
                </a:solidFill>
              </a:rPr>
              <a:t>", с наилучшими пожеланиями, признаниями в любви, предложениями руки и сердца или просто шутками, которые не подписывают, а получающий их должен сам догадаться, от кого они.</a:t>
            </a:r>
          </a:p>
        </p:txBody>
      </p:sp>
      <p:pic>
        <p:nvPicPr>
          <p:cNvPr id="154627" name="Picture 7" descr="6314bcfbdbcd4b2f924e81ee980a6a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92075"/>
            <a:ext cx="45720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4" descr="C:\Users\Home\Pictures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6225" y="77788"/>
            <a:ext cx="33924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мволы Дня Святого Валентина - Картинка 1166/3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 этот день девушки и юноши собирались вместе, писали на бумажках - Презентация 1166/2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2781300"/>
            <a:ext cx="6372225" cy="360045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2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Кроме открыток в день святого Валентина дарят розы, так как считается, что они символизируют любовь, </a:t>
            </a:r>
            <a:br>
              <a:rPr lang="ru-RU" sz="22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конфеты-сердечки и другие предметы с изображениями сердец, целующихся птиц и, конечно, справедливо признанного символа Дня Святого Валентина - маленького крылатого ангелочка Купидона. </a:t>
            </a:r>
          </a:p>
        </p:txBody>
      </p:sp>
      <p:pic>
        <p:nvPicPr>
          <p:cNvPr id="155653" name="Рисунок 7" descr="heart_6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88" y="3714750"/>
            <a:ext cx="26844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Рисунок 3" descr="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563" y="1052513"/>
            <a:ext cx="16795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7" descr="Рисунок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158750"/>
            <a:ext cx="38639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льмы, музыка и программы для вас. - page 300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Oткpытки c изoбpaжeниeм cepдeц нa Дeнь вcex Bлюблeнныx &quot; Пoздpaвлeния c днём poждeния, пpикoльныe cмc пoздpaвлeния мужчинe и жe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пециальное предложение ко дню влюбленных - скидка 10% на услуги косметолога. - Академия VIP, центр диагностики и лечения - Нов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84</Words>
  <Application>Microsoft Office PowerPoint</Application>
  <PresentationFormat>Экран (4:3)</PresentationFormat>
  <Paragraphs>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История возникновения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15</cp:revision>
  <dcterms:created xsi:type="dcterms:W3CDTF">2015-02-03T09:21:04Z</dcterms:created>
  <dcterms:modified xsi:type="dcterms:W3CDTF">2015-03-12T07:36:04Z</dcterms:modified>
</cp:coreProperties>
</file>