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310" r:id="rId3"/>
    <p:sldId id="311" r:id="rId4"/>
    <p:sldId id="258" r:id="rId5"/>
    <p:sldId id="268" r:id="rId6"/>
    <p:sldId id="272" r:id="rId7"/>
    <p:sldId id="302" r:id="rId8"/>
    <p:sldId id="303" r:id="rId9"/>
    <p:sldId id="294" r:id="rId10"/>
    <p:sldId id="304" r:id="rId11"/>
    <p:sldId id="305" r:id="rId12"/>
    <p:sldId id="306" r:id="rId13"/>
    <p:sldId id="307" r:id="rId14"/>
    <p:sldId id="281" r:id="rId15"/>
    <p:sldId id="308" r:id="rId16"/>
    <p:sldId id="309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2" autoAdjust="0"/>
    <p:restoredTop sz="94645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495723-8712-46F6-966D-A81AADFB8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8400-4723-4DC9-9E08-D7B6E13B5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1963-B3DA-4F0B-BDE5-0140EDE21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BCF16-EEF1-4B62-BA4A-D9297835B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3BA5-B664-4060-9888-32937B62A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EAB-2A97-4E9E-AC4C-0DD29BA6C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F766B1-6614-4B08-B679-7DE0534AB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4BF-7BE1-4762-B90C-64A8D806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F9A8-D35F-4D44-ADBA-D5080821D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1A23-89DD-4A90-9FEC-7E23F2C7A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3A41-0507-466F-8BB9-66FE75E82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967B84-5839-4055-ABCB-5A233016F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attik.ru/wp-content/uploads/2012/10/konstruktor5.jpg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attik.ru/wp-content/uploads/2012/10/konstruktor4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nattik.ru/wp-content/uploads/2012/10/konstruktor117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attik.ru/wp-content/uploads/2012/10/konstruktor115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attik.ru/wp-content/uploads/2012/10/konstruktor116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385175" cy="1279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предложений непродовольственных товаров на примере детского конструктора.</a:t>
            </a:r>
            <a:endParaRPr lang="ru-RU" sz="4000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articles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419600" cy="356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548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/>
              <a:t>Подготовила:учитель</a:t>
            </a:r>
            <a:r>
              <a:rPr lang="ru-RU" b="1" dirty="0" smtClean="0"/>
              <a:t> технологии </a:t>
            </a:r>
            <a:r>
              <a:rPr lang="ru-RU" b="1" dirty="0" err="1" smtClean="0"/>
              <a:t>Ишметова</a:t>
            </a:r>
            <a:r>
              <a:rPr lang="ru-RU" b="1" dirty="0" smtClean="0"/>
              <a:t> Л.Ф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555\Desktop\выпускные 2011\для презентации.n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882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Контурные конструкторы 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Такие конструкторы состоят из множества трубочек, которые легко сгибаются, принимая различные положения. В состав входят крепежи и палочки, разные по цвету и размеру. С их помощью создаются причудливые модели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10" name="Содержимое 9" descr="http://nattik.ru/wp-content/uploads/2012/10/konstruktor5.jpg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39423"/>
            <a:ext cx="4289425" cy="329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</a:rPr>
              <a:t>Керамический</a:t>
            </a:r>
            <a:r>
              <a:rPr lang="ru-RU" b="1" u="sng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b="1" u="sng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 представляет собой набор кирпичиков и дополнительных деталей.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1400" y="2743200"/>
            <a:ext cx="52036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Конструктор – </a:t>
            </a:r>
            <a:r>
              <a:rPr lang="ru-RU" sz="2900" u="sng" dirty="0" err="1" smtClean="0">
                <a:latin typeface="Times New Roman" pitchFamily="18" charset="0"/>
                <a:cs typeface="Times New Roman" pitchFamily="18" charset="0"/>
              </a:rPr>
              <a:t>трансформер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Когда одна модель может превращаться в другую. </a:t>
            </a:r>
            <a:endParaRPr lang="ru-RU" dirty="0"/>
          </a:p>
        </p:txBody>
      </p:sp>
      <p:pic>
        <p:nvPicPr>
          <p:cNvPr id="11" name="Содержимое 10" descr="http://nattik.ru/wp-content/uploads/2012/10/konstruktor4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400"/>
            <a:ext cx="4495800" cy="322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Суставные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Соединительные элементы, словно суставы.</a:t>
            </a:r>
            <a:endParaRPr lang="ru-RU" dirty="0"/>
          </a:p>
        </p:txBody>
      </p:sp>
      <p:pic>
        <p:nvPicPr>
          <p:cNvPr id="5" name="Содержимое 4" descr="http://nattik.ru/wp-content/uploads/2012/10/konstruktor117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94432"/>
            <a:ext cx="4343400" cy="31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u="sng" dirty="0">
                <a:latin typeface="Times New Roman" pitchFamily="18" charset="0"/>
              </a:rPr>
              <a:t>Профессия «конструктор».</a:t>
            </a: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828800"/>
            <a:ext cx="4114800" cy="4525963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Конструктор разрабатывает изделия и приборы, которые планируется производить.</a:t>
            </a:r>
          </a:p>
          <a:p>
            <a:pPr>
              <a:buFont typeface="Wingdings" pitchFamily="2" charset="2"/>
              <a:buNone/>
            </a:pPr>
            <a:endParaRPr lang="ru-RU" b="1">
              <a:solidFill>
                <a:srgbClr val="FF3300"/>
              </a:solidFill>
              <a:latin typeface="Times New Roman" pitchFamily="18" charset="0"/>
            </a:endParaRPr>
          </a:p>
          <a:p>
            <a:endParaRPr lang="ru-RU"/>
          </a:p>
        </p:txBody>
      </p:sp>
      <p:pic>
        <p:nvPicPr>
          <p:cNvPr id="56326" name="i-main-pic" descr="Картинка 238 из 36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8069" y="1600200"/>
            <a:ext cx="3163661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1.  С помощью бумаги(белой и цветное), ножниц изобрести  конструктор, то есть построить:</a:t>
            </a:r>
          </a:p>
          <a:p>
            <a:r>
              <a:rPr lang="ru-RU" dirty="0" smtClean="0"/>
              <a:t>А)Модель машины </a:t>
            </a:r>
          </a:p>
          <a:p>
            <a:r>
              <a:rPr lang="ru-RU" dirty="0" smtClean="0"/>
              <a:t>Б)Модель вазы</a:t>
            </a:r>
          </a:p>
          <a:p>
            <a:r>
              <a:rPr lang="ru-RU" dirty="0" smtClean="0"/>
              <a:t>2.Записать условия хранения вашего конструктора(4-6 пунктов)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сегодня узнал(а)…</a:t>
            </a:r>
          </a:p>
          <a:p>
            <a:r>
              <a:rPr lang="ru-RU" dirty="0" smtClean="0"/>
              <a:t>Я научился(научилась)…</a:t>
            </a:r>
          </a:p>
          <a:p>
            <a:r>
              <a:rPr lang="ru-RU" dirty="0" smtClean="0"/>
              <a:t>Мне было…</a:t>
            </a:r>
          </a:p>
          <a:p>
            <a:r>
              <a:rPr lang="ru-RU" smtClean="0"/>
              <a:t>Я рад(а)…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Спасибо за внимание!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4" descr="j03368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000500"/>
            <a:ext cx="36004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 отличаются условия хранения продовольственных товаров от непродовольственных?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Новости Ставрополя и Ставропольского края &quot; Страница 8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6886">
            <a:off x="157479" y="2078730"/>
            <a:ext cx="4343400" cy="2888538"/>
          </a:xfrm>
          <a:prstGeom prst="rect">
            <a:avLst/>
          </a:prstGeom>
          <a:noFill/>
        </p:spPr>
      </p:pic>
      <p:pic>
        <p:nvPicPr>
          <p:cNvPr id="1028" name="Picture 4" descr="Непродовольственные товары, Перекрес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9925">
            <a:off x="4805654" y="2217388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конструктор - это увлекательное путешествие в мир творчества и фантазии, он способствует развитию мелкой моторики, координации и воображения.</a:t>
            </a:r>
            <a:endParaRPr lang="ru-RU" dirty="0"/>
          </a:p>
        </p:txBody>
      </p:sp>
      <p:pic>
        <p:nvPicPr>
          <p:cNvPr id="34818" name="Picture 2" descr="Купить Конструктор Bobi XL - Конструкторы, игры - Пластмассовые игрушки - интернет магазин детских товаров в Запорожье - Чудо-Ю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343400" cy="376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385175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latin typeface="Times New Roman" pitchFamily="18" charset="0"/>
              </a:rPr>
              <a:t>Виды  конструкторов.</a:t>
            </a:r>
            <a:br>
              <a:rPr lang="ru-RU" sz="4000" u="sng" dirty="0">
                <a:latin typeface="Times New Roman" pitchFamily="18" charset="0"/>
              </a:rPr>
            </a:br>
            <a:r>
              <a:rPr lang="ru-RU" sz="3200" u="sng" dirty="0">
                <a:effectLst/>
                <a:latin typeface="Times New Roman" pitchFamily="18" charset="0"/>
              </a:rPr>
              <a:t>Металлический конструктор</a:t>
            </a:r>
            <a:r>
              <a:rPr lang="ru-RU" sz="4000" b="0" dirty="0">
                <a:effectLst/>
                <a:latin typeface="Times New Roman" pitchFamily="18" charset="0"/>
              </a:rPr>
              <a:t> </a:t>
            </a:r>
            <a:r>
              <a:rPr lang="ru-RU" sz="4000" b="0" dirty="0">
                <a:solidFill>
                  <a:schemeClr val="accent5"/>
                </a:solidFill>
                <a:effectLst/>
                <a:latin typeface="Times New Roman" pitchFamily="18" charset="0"/>
              </a:rPr>
              <a:t/>
            </a:r>
            <a:br>
              <a:rPr lang="ru-RU" sz="4000" b="0" dirty="0">
                <a:solidFill>
                  <a:schemeClr val="accent5"/>
                </a:solidFill>
                <a:effectLst/>
                <a:latin typeface="Times New Roman" pitchFamily="18" charset="0"/>
              </a:rPr>
            </a:br>
            <a:r>
              <a:rPr lang="ru-RU" sz="4000" b="0" dirty="0">
                <a:solidFill>
                  <a:schemeClr val="accent5"/>
                </a:solidFill>
                <a:effectLst/>
                <a:latin typeface="Times New Roman" pitchFamily="18" charset="0"/>
              </a:rPr>
              <a:t/>
            </a:r>
            <a:br>
              <a:rPr lang="ru-RU" sz="4000" b="0" dirty="0">
                <a:solidFill>
                  <a:schemeClr val="accent5"/>
                </a:solidFill>
                <a:effectLst/>
                <a:latin typeface="Times New Roman" pitchFamily="18" charset="0"/>
              </a:rPr>
            </a:br>
            <a:endParaRPr lang="ru-RU" sz="4000" b="0" dirty="0">
              <a:solidFill>
                <a:schemeClr val="accent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6" name="Picture 4" descr="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90502"/>
            <a:ext cx="4191000" cy="2743795"/>
          </a:xfrm>
          <a:noFill/>
          <a:ln/>
        </p:spPr>
      </p:pic>
      <p:sp>
        <p:nvSpPr>
          <p:cNvPr id="819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6324600" y="1981200"/>
            <a:ext cx="2667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 </a:t>
            </a:r>
            <a:endParaRPr lang="ru-RU" sz="2400" b="1" dirty="0">
              <a:effectLst/>
              <a:latin typeface="Times New Roman" pitchFamily="18" charset="0"/>
            </a:endParaRPr>
          </a:p>
          <a:p>
            <a:r>
              <a:rPr lang="ru-RU" sz="2400" b="1" dirty="0">
                <a:effectLst/>
                <a:latin typeface="Times New Roman" pitchFamily="18" charset="0"/>
              </a:rPr>
              <a:t>появился в Англии более ста лет назад, в 1901-м году. 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3048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</a:rPr>
              <a:t>Деревянный  конструктор</a:t>
            </a:r>
            <a:r>
              <a:rPr lang="ru-RU" sz="4800" u="sng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800" u="sng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750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5562600" y="1219200"/>
            <a:ext cx="3581400" cy="4525963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</a:rPr>
              <a:t>придуман  в Австрии</a:t>
            </a:r>
            <a:endParaRPr lang="ru-RU" sz="2800" b="1" u="sng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поступил на прилавки магазинов в 1903 году.</a:t>
            </a:r>
          </a:p>
        </p:txBody>
      </p:sp>
      <p:pic>
        <p:nvPicPr>
          <p:cNvPr id="31756" name="Picture 12" descr="Matador Klassi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19600"/>
            <a:ext cx="3048000" cy="2303463"/>
          </a:xfrm>
          <a:prstGeom prst="rect">
            <a:avLst/>
          </a:prstGeom>
          <a:noFill/>
        </p:spPr>
      </p:pic>
      <p:pic>
        <p:nvPicPr>
          <p:cNvPr id="31758" name="Picture 14" descr="Австрийский конструктор Mat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648200" cy="3038475"/>
          </a:xfrm>
          <a:prstGeom prst="rect">
            <a:avLst/>
          </a:prstGeom>
          <a:noFill/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983038"/>
            <a:ext cx="4191000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3200" u="sng" dirty="0">
                <a:latin typeface="Times New Roman" pitchFamily="18" charset="0"/>
              </a:rPr>
              <a:t>Пластмассовый конструктор </a:t>
            </a:r>
            <a:r>
              <a:rPr lang="ru-RU" sz="3200" u="sng" dirty="0" err="1">
                <a:latin typeface="Times New Roman" pitchFamily="18" charset="0"/>
              </a:rPr>
              <a:t>Лего</a:t>
            </a:r>
            <a:endParaRPr lang="ru-RU" sz="3200" u="sng" dirty="0">
              <a:latin typeface="Times New Roman" pitchFamily="18" charset="0"/>
            </a:endParaRPr>
          </a:p>
        </p:txBody>
      </p:sp>
      <p:pic>
        <p:nvPicPr>
          <p:cNvPr id="38917" name="i-main-pic" descr="Картинка 29 из 64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40453"/>
            <a:ext cx="4191000" cy="2843893"/>
          </a:xfrm>
          <a:noFill/>
          <a:ln/>
        </p:spPr>
      </p:pic>
      <p:sp>
        <p:nvSpPr>
          <p:cNvPr id="38916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5638800" y="990600"/>
            <a:ext cx="3505200" cy="3916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    </a:t>
            </a:r>
            <a:endParaRPr lang="ru-RU" sz="3600" b="1" u="sng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3600" b="1" u="sng" dirty="0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родиной этого конструктора является Дания. </a:t>
            </a:r>
          </a:p>
          <a:p>
            <a:r>
              <a:rPr lang="ru-RU" sz="2400" b="1" dirty="0">
                <a:latin typeface="Times New Roman" pitchFamily="18" charset="0"/>
              </a:rPr>
              <a:t>пластмассовый кубик появился лишь в 1947 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Болтовые конструкторы. </a:t>
            </a:r>
            <a:endParaRPr lang="ru-RU" sz="29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Они бывают из различного материала. </a:t>
            </a:r>
          </a:p>
          <a:p>
            <a:r>
              <a:rPr lang="ru-RU" dirty="0" smtClean="0"/>
              <a:t>История создания конструкторов началась в 1898 году в Ливерпуле (Англии) в маленькой мастерской.</a:t>
            </a:r>
            <a:endParaRPr lang="ru-RU" dirty="0"/>
          </a:p>
        </p:txBody>
      </p:sp>
      <p:pic>
        <p:nvPicPr>
          <p:cNvPr id="5" name="Содержимое 4" descr="http://nattik.ru/wp-content/uploads/2012/10/konstruktor115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419600" cy="33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Магнитные конструкторы 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Состоят из палочек и шариков намагниченных, которые «прилипают» друг к другу. </a:t>
            </a:r>
            <a:endParaRPr lang="ru-RU" dirty="0"/>
          </a:p>
        </p:txBody>
      </p:sp>
      <p:pic>
        <p:nvPicPr>
          <p:cNvPr id="5" name="Содержимое 4" descr="http://nattik.ru/wp-content/uploads/2012/10/konstruktor11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37968"/>
            <a:ext cx="4343400" cy="32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u="sng" dirty="0" smtClean="0">
                <a:latin typeface="Times New Roman" pitchFamily="18" charset="0"/>
              </a:rPr>
              <a:t>Электронный</a:t>
            </a:r>
            <a:endParaRPr lang="ru-RU" sz="2900" dirty="0">
              <a:latin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4876800"/>
          </a:xfrm>
        </p:spPr>
        <p:txBody>
          <a:bodyPr/>
          <a:lstStyle/>
          <a:p>
            <a:r>
              <a:rPr lang="ru-RU" dirty="0" smtClean="0"/>
              <a:t>развивающая и обучающая игра, с помощью которой можно самостоятельно собрать различные </a:t>
            </a:r>
            <a:r>
              <a:rPr lang="ru-RU" b="1" dirty="0" smtClean="0"/>
              <a:t>электронные</a:t>
            </a:r>
            <a:r>
              <a:rPr lang="ru-RU" dirty="0" smtClean="0"/>
              <a:t> схемы или отдельные детали и приспособления.</a:t>
            </a:r>
            <a:endParaRPr lang="ru-RU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1316" y="1600200"/>
            <a:ext cx="442143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1163</TotalTime>
  <Words>259</Words>
  <Application>Microsoft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Анализ предложений непродовольственных товаров на примере детского конструктора.</vt:lpstr>
      <vt:lpstr>Чем отличаются условия хранения продовольственных товаров от непродовольственных? </vt:lpstr>
      <vt:lpstr>Детский конструктор - это увлекательное путешествие в мир творчества и фантазии, он способствует развитию мелкой моторики, координации и воображения.</vt:lpstr>
      <vt:lpstr>Виды  конструкторов. Металлический конструктор   </vt:lpstr>
      <vt:lpstr>  Деревянный  конструктор  </vt:lpstr>
      <vt:lpstr>  Пластмассовый конструктор Лего</vt:lpstr>
      <vt:lpstr>Болтовые конструкторы. </vt:lpstr>
      <vt:lpstr>Магнитные конструкторы  </vt:lpstr>
      <vt:lpstr>Электронный</vt:lpstr>
      <vt:lpstr> Контурные конструкторы </vt:lpstr>
      <vt:lpstr>Керамический </vt:lpstr>
      <vt:lpstr>Конструктор – трансформер</vt:lpstr>
      <vt:lpstr>Суставные</vt:lpstr>
      <vt:lpstr>Профессия «конструктор».</vt:lpstr>
      <vt:lpstr>Задание</vt:lpstr>
      <vt:lpstr>Рефлексия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Линуся</dc:creator>
  <cp:lastModifiedBy>Линуся</cp:lastModifiedBy>
  <cp:revision>75</cp:revision>
  <cp:lastPrinted>1601-01-01T00:00:00Z</cp:lastPrinted>
  <dcterms:created xsi:type="dcterms:W3CDTF">1601-01-01T00:00:00Z</dcterms:created>
  <dcterms:modified xsi:type="dcterms:W3CDTF">2015-03-15T18:55:54Z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