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5" r:id="rId2"/>
    <p:sldId id="257" r:id="rId3"/>
    <p:sldId id="259" r:id="rId4"/>
    <p:sldId id="260" r:id="rId5"/>
    <p:sldId id="261" r:id="rId6"/>
    <p:sldId id="267" r:id="rId7"/>
    <p:sldId id="268" r:id="rId8"/>
    <p:sldId id="264" r:id="rId9"/>
    <p:sldId id="266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175" autoAdjust="0"/>
    <p:restoredTop sz="94660"/>
  </p:normalViewPr>
  <p:slideViewPr>
    <p:cSldViewPr>
      <p:cViewPr varScale="1">
        <p:scale>
          <a:sx n="69" d="100"/>
          <a:sy n="69" d="100"/>
        </p:scale>
        <p:origin x="-870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02.12.2014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02.12.2014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02.12.2014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02.12.2014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02.12.2014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02.12.2014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02.12.2014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Users\1\Desktop\&#1089;&#1082;&#1072;&#1079;&#1086;&#1095;&#1085;&#1072;&#1103;%20&#1084;&#1072;&#1090;&#1077;&#1084;&#1072;&#1090;&#1080;&#1082;&#1072;\Udivitelnye_-_Volshebnye_prevracsheniya_(iPlayer.fm).mp3" TargetMode="Externa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Users\1\Desktop\&#1089;&#1082;&#1072;&#1079;&#1086;&#1095;&#1085;&#1072;&#1103;%20&#1084;&#1072;&#1090;&#1077;&#1084;&#1072;&#1090;&#1080;&#1082;&#1072;\Barbariki_-_Barbariki_CHto_takoe_dobrota_I_uvidet_nelzya_i_nelzya_potrogat..._(iPlayer.fm).mp3" TargetMode="Externa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Царица. - Литература - Тексты песен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571480"/>
            <a:ext cx="4467256" cy="50006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Вертикальный свиток 2"/>
          <p:cNvSpPr/>
          <p:nvPr/>
        </p:nvSpPr>
        <p:spPr>
          <a:xfrm>
            <a:off x="4429124" y="642918"/>
            <a:ext cx="4572032" cy="5572164"/>
          </a:xfrm>
          <a:prstGeom prst="verticalScroll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TextBox 3"/>
          <p:cNvSpPr txBox="1"/>
          <p:nvPr/>
        </p:nvSpPr>
        <p:spPr>
          <a:xfrm>
            <a:off x="5000628" y="1357298"/>
            <a:ext cx="3429024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FF0000"/>
                </a:solidFill>
                <a:latin typeface="Monotype Corsiva" pitchFamily="66" charset="0"/>
              </a:rPr>
              <a:t>Дорогие ребята!</a:t>
            </a:r>
          </a:p>
          <a:p>
            <a:pPr algn="ctr"/>
            <a:r>
              <a:rPr lang="ru-RU" sz="3200" b="1" dirty="0" smtClean="0">
                <a:solidFill>
                  <a:srgbClr val="FF0000"/>
                </a:solidFill>
                <a:latin typeface="Monotype Corsiva" pitchFamily="66" charset="0"/>
              </a:rPr>
              <a:t>Приглашаю вас на бал, который состоится  сегодня  в Сказочной стране </a:t>
            </a:r>
          </a:p>
          <a:p>
            <a:pPr algn="ctr"/>
            <a:r>
              <a:rPr lang="ru-RU" sz="3200" b="1" dirty="0" smtClean="0">
                <a:solidFill>
                  <a:srgbClr val="FF0000"/>
                </a:solidFill>
                <a:latin typeface="Monotype Corsiva" pitchFamily="66" charset="0"/>
              </a:rPr>
              <a:t>в моем  Замке. </a:t>
            </a:r>
          </a:p>
          <a:p>
            <a:pPr algn="ctr"/>
            <a:endParaRPr lang="ru-RU" sz="3200" b="1" dirty="0" smtClean="0">
              <a:solidFill>
                <a:srgbClr val="FF0000"/>
              </a:solidFill>
              <a:latin typeface="Monotype Corsiva" pitchFamily="66" charset="0"/>
            </a:endParaRPr>
          </a:p>
          <a:p>
            <a:pPr algn="r"/>
            <a:r>
              <a:rPr lang="ru-RU" sz="3200" b="1" i="1" dirty="0" smtClean="0">
                <a:solidFill>
                  <a:srgbClr val="FF0000"/>
                </a:solidFill>
                <a:latin typeface="Monotype Corsiva" pitchFamily="66" charset="0"/>
              </a:rPr>
              <a:t>Королева </a:t>
            </a:r>
            <a:r>
              <a:rPr lang="ru-RU" sz="3200" b="1" dirty="0" smtClean="0">
                <a:solidFill>
                  <a:srgbClr val="FF0000"/>
                </a:solidFill>
                <a:latin typeface="Monotype Corsiva" pitchFamily="66" charset="0"/>
              </a:rPr>
              <a:t>Математики</a:t>
            </a:r>
            <a:endParaRPr lang="ru-RU" sz="3200" b="1" i="1" dirty="0">
              <a:solidFill>
                <a:srgbClr val="FF0000"/>
              </a:solidFill>
              <a:latin typeface="Monotype Corsiva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Материалы за Январь 2011 года &quot; Страница 175 &quot; ALLDAY - народный сайт о дизайне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57224" y="-136525"/>
            <a:ext cx="6994525" cy="6994525"/>
          </a:xfrm>
          <a:prstGeom prst="rect">
            <a:avLst/>
          </a:prstGeom>
          <a:noFill/>
        </p:spPr>
      </p:pic>
      <p:pic>
        <p:nvPicPr>
          <p:cNvPr id="5" name="Udivitelnye_-_Volshebnye_prevracsheniya_(iPlayer.fm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/>
          <a:stretch>
            <a:fillRect/>
          </a:stretch>
        </p:blipFill>
        <p:spPr>
          <a:xfrm>
            <a:off x="357158" y="5929330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398969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В стране невыученных уроков - В стране невыученных уроков (Иллюстрации: В. А. Чижиков)"/>
          <p:cNvPicPr>
            <a:picLocks noChangeAspect="1" noChangeArrowheads="1"/>
          </p:cNvPicPr>
          <p:nvPr/>
        </p:nvPicPr>
        <p:blipFill>
          <a:blip r:embed="rId2"/>
          <a:srcRect l="2813" t="7500" r="3437" b="6249"/>
          <a:stretch>
            <a:fillRect/>
          </a:stretch>
        </p:blipFill>
        <p:spPr bwMode="auto">
          <a:xfrm>
            <a:off x="171834" y="214290"/>
            <a:ext cx="8800333" cy="607223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3071802" y="6072206"/>
            <a:ext cx="30003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загадки</a:t>
            </a:r>
            <a:endParaRPr lang="ru-RU" sz="36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26" presetClass="entr" presetSubtype="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87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733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99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996" tmFilter="0, 0; 0.125,0.2665; 0.25,0.4; 0.375,0.465; 0.5,0.5;  0.625,0.535; 0.75,0.6; 0.875,0.7335; 1,1">
                                          <p:stCondLst>
                                            <p:cond delay="99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498" tmFilter="0, 0; 0.125,0.2665; 0.25,0.4; 0.375,0.465; 0.5,0.5;  0.625,0.535; 0.75,0.6; 0.875,0.7335; 1,1">
                                          <p:stCondLst>
                                            <p:cond delay="198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46" tmFilter="0, 0; 0.125,0.2665; 0.25,0.4; 0.375,0.465; 0.5,0.5;  0.625,0.535; 0.75,0.6; 0.875,0.7335; 1,1">
                                          <p:stCondLst>
                                            <p:cond delay="248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39">
                                          <p:stCondLst>
                                            <p:cond delay="97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249" decel="50000">
                                          <p:stCondLst>
                                            <p:cond delay="101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39">
                                          <p:stCondLst>
                                            <p:cond delay="19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249" decel="50000">
                                          <p:stCondLst>
                                            <p:cond delay="2007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39">
                                          <p:stCondLst>
                                            <p:cond delay="2463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249" decel="50000">
                                          <p:stCondLst>
                                            <p:cond delay="250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39">
                                          <p:stCondLst>
                                            <p:cond delay="27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249" decel="50000">
                                          <p:stCondLst>
                                            <p:cond delay="2751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Shanталь... Косметика Грин Мама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832258" cy="6858000"/>
          </a:xfrm>
          <a:prstGeom prst="rect">
            <a:avLst/>
          </a:prstGeom>
          <a:noFill/>
        </p:spPr>
      </p:pic>
      <p:sp>
        <p:nvSpPr>
          <p:cNvPr id="4" name="Овальная выноска 3"/>
          <p:cNvSpPr/>
          <p:nvPr/>
        </p:nvSpPr>
        <p:spPr>
          <a:xfrm>
            <a:off x="714348" y="642918"/>
            <a:ext cx="5572164" cy="2714644"/>
          </a:xfrm>
          <a:prstGeom prst="wedgeEllipseCallout">
            <a:avLst>
              <a:gd name="adj1" fmla="val 47418"/>
              <a:gd name="adj2" fmla="val 75926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1071538" y="1142984"/>
            <a:ext cx="457203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Назовите сказки, в названиях которых есть цифры?</a:t>
            </a:r>
            <a:endParaRPr lang="ru-RU" sz="36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6" name="Picture 4" descr="Георгий Милляр - лучшая Баба-Яга и Кощей советского кино &quot; Бяки.нет"/>
          <p:cNvPicPr>
            <a:picLocks noChangeAspect="1" noChangeArrowheads="1"/>
          </p:cNvPicPr>
          <p:nvPr/>
        </p:nvPicPr>
        <p:blipFill>
          <a:blip r:embed="rId2"/>
          <a:srcRect l="43333" t="-129"/>
          <a:stretch>
            <a:fillRect/>
          </a:stretch>
        </p:blipFill>
        <p:spPr bwMode="auto">
          <a:xfrm>
            <a:off x="357158" y="-214338"/>
            <a:ext cx="7643866" cy="8231071"/>
          </a:xfrm>
          <a:prstGeom prst="rect">
            <a:avLst/>
          </a:prstGeom>
          <a:noFill/>
        </p:spPr>
      </p:pic>
      <p:sp>
        <p:nvSpPr>
          <p:cNvPr id="3" name="Овальная выноска 2"/>
          <p:cNvSpPr/>
          <p:nvPr/>
        </p:nvSpPr>
        <p:spPr>
          <a:xfrm>
            <a:off x="4500562" y="2714620"/>
            <a:ext cx="4357718" cy="2928958"/>
          </a:xfrm>
          <a:prstGeom prst="wedgeEllipseCallout">
            <a:avLst>
              <a:gd name="adj1" fmla="val -21469"/>
              <a:gd name="adj2" fmla="val -77987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TextBox 3"/>
          <p:cNvSpPr txBox="1"/>
          <p:nvPr/>
        </p:nvSpPr>
        <p:spPr>
          <a:xfrm>
            <a:off x="5072066" y="3357562"/>
            <a:ext cx="314327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002060"/>
                </a:solidFill>
                <a:latin typeface="Monotype Corsiva" pitchFamily="66" charset="0"/>
              </a:rPr>
              <a:t>Давайте сыграем в игру</a:t>
            </a:r>
          </a:p>
          <a:p>
            <a:pPr algn="ctr"/>
            <a:r>
              <a:rPr lang="ru-RU" sz="3200" b="1" dirty="0" smtClean="0">
                <a:solidFill>
                  <a:srgbClr val="002060"/>
                </a:solidFill>
                <a:latin typeface="Monotype Corsiva" pitchFamily="66" charset="0"/>
              </a:rPr>
              <a:t>  «Кто лишний?»</a:t>
            </a:r>
            <a:endParaRPr lang="ru-RU" sz="3200" b="1" dirty="0">
              <a:solidFill>
                <a:srgbClr val="002060"/>
              </a:solidFill>
              <a:latin typeface="Monotype Corsiva" pitchFamily="66" charset="0"/>
            </a:endParaRPr>
          </a:p>
        </p:txBody>
      </p:sp>
    </p:spTree>
  </p:cSld>
  <p:clrMapOvr>
    <a:masterClrMapping/>
  </p:clrMapOvr>
  <p:transition spd="med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8436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8436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84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2" presetClass="entr" presetSubtype="8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1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Бесплатный ресурс. Kids-Bookshop. Сайт детского развития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42976" y="0"/>
            <a:ext cx="6667500" cy="6667500"/>
          </a:xfrm>
          <a:prstGeom prst="rect">
            <a:avLst/>
          </a:prstGeom>
          <a:noFill/>
        </p:spPr>
      </p:pic>
      <p:pic>
        <p:nvPicPr>
          <p:cNvPr id="24580" name="Picture 4" descr="Игры Третий лишний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3500" y="-136525"/>
            <a:ext cx="7620000" cy="5924550"/>
          </a:xfrm>
          <a:prstGeom prst="rect">
            <a:avLst/>
          </a:prstGeom>
          <a:noFill/>
        </p:spPr>
      </p:pic>
      <p:pic>
        <p:nvPicPr>
          <p:cNvPr id="24582" name="Picture 6" descr="НАЙДИ ЧЕТВЁРТЫЙ ЛИШНИЙ - 1.. Обсуждение на LiveInternet - Российский Сервис Онлайн-Дневников"/>
          <p:cNvPicPr>
            <a:picLocks noChangeAspect="1" noChangeArrowheads="1"/>
          </p:cNvPicPr>
          <p:nvPr/>
        </p:nvPicPr>
        <p:blipFill>
          <a:blip r:embed="rId4"/>
          <a:srcRect r="3125" b="51724"/>
          <a:stretch>
            <a:fillRect/>
          </a:stretch>
        </p:blipFill>
        <p:spPr bwMode="auto">
          <a:xfrm>
            <a:off x="857223" y="0"/>
            <a:ext cx="8286777" cy="3000372"/>
          </a:xfrm>
          <a:prstGeom prst="rect">
            <a:avLst/>
          </a:prstGeom>
          <a:noFill/>
        </p:spPr>
      </p:pic>
      <p:pic>
        <p:nvPicPr>
          <p:cNvPr id="24584" name="Picture 8" descr="Статьи - Детский уголок Маугли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3499" y="-136526"/>
            <a:ext cx="8659311" cy="649448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457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45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800" decel="100000" fill="hold"/>
                                        <p:tgtEl>
                                          <p:spTgt spid="245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" accel="1000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245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4" dur="2000"/>
                                        <p:tgtEl>
                                          <p:spTgt spid="245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2000"/>
                                        <p:tgtEl>
                                          <p:spTgt spid="245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4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245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245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" dur="2000"/>
                                        <p:tgtEl>
                                          <p:spTgt spid="245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7" dur="3000"/>
                                        <p:tgtEl>
                                          <p:spTgt spid="245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24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245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245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2458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2000"/>
                                        <p:tgtEl>
                                          <p:spTgt spid="245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6" presetClass="exit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Horizontal)">
                                      <p:cBhvr>
                                        <p:cTn id="40" dur="500"/>
                                        <p:tgtEl>
                                          <p:spTgt spid="2458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5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2000" fill="hold"/>
                                        <p:tgtEl>
                                          <p:spTgt spid="245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2000" fill="hold"/>
                                        <p:tgtEl>
                                          <p:spTgt spid="245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000" fill="hold"/>
                                        <p:tgtEl>
                                          <p:spTgt spid="245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2000" fill="hold"/>
                                        <p:tgtEl>
                                          <p:spTgt spid="245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1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4)">
                                      <p:cBhvr>
                                        <p:cTn id="53" dur="2000"/>
                                        <p:tgtEl>
                                          <p:spTgt spid="2458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45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3.bp.blogspot.com/-Zi_OaK3868U/TgWjEq9NOKI/AAAAAAAAAKk/R0-KrdoXvRw/s1600/yag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36573" y="60350"/>
            <a:ext cx="9280573" cy="701198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18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600" decel="50000" autoRev="1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600" decel="100000" autoRev="1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600" decel="100000" autoRev="1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Белоснежка и семь гномов, Snow White and the Seven Dwarfs, фильм, кино, фото, обои, картинка #10874 - Nuclear-Wallpapers.ru.com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085851" y="0"/>
            <a:ext cx="10972800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1000100" y="214290"/>
            <a:ext cx="71438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Чтобы перейти овраг надо сыграть в игру</a:t>
            </a:r>
          </a:p>
          <a:p>
            <a:pPr algn="ctr"/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 «</a:t>
            </a: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По </a:t>
            </a: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порядку </a:t>
            </a: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номеров</a:t>
            </a: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»</a:t>
            </a:r>
            <a:endParaRPr lang="ru-RU" sz="4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Фантастический мир Диснейленда в Париже (Франция) Terra-Z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190500" y="0"/>
            <a:ext cx="9334500" cy="7000875"/>
          </a:xfrm>
          <a:prstGeom prst="rect">
            <a:avLst/>
          </a:prstGeom>
          <a:noFill/>
        </p:spPr>
      </p:pic>
      <p:pic>
        <p:nvPicPr>
          <p:cNvPr id="5" name="Barbariki_-_Barbariki_CHto_takoe_dobrota_I_uvidet_nelzya_i_nelzya_potrogat..._(iPlayer.fm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/>
          <a:stretch>
            <a:fillRect/>
          </a:stretch>
        </p:blipFill>
        <p:spPr>
          <a:xfrm>
            <a:off x="0" y="6553200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73938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52</Words>
  <PresentationFormat>Экран (4:3)</PresentationFormat>
  <Paragraphs>11</Paragraphs>
  <Slides>9</Slides>
  <Notes>0</Notes>
  <HiddenSlides>0</HiddenSlides>
  <MMClips>2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1</dc:creator>
  <cp:lastModifiedBy>1</cp:lastModifiedBy>
  <cp:revision>1</cp:revision>
  <dcterms:created xsi:type="dcterms:W3CDTF">2014-12-02T17:09:59Z</dcterms:created>
  <dcterms:modified xsi:type="dcterms:W3CDTF">2014-12-02T19:17:44Z</dcterms:modified>
</cp:coreProperties>
</file>