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60" r:id="rId8"/>
    <p:sldId id="259" r:id="rId9"/>
    <p:sldId id="269" r:id="rId10"/>
    <p:sldId id="263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spreadsheet/ccc?key=0Ahyr2YKP7iQsdHh5Q2VvT0Izb2o0dFIxVUxOMkt4MEE&amp;usp=drive_web" TargetMode="External"/><Relationship Id="rId3" Type="http://schemas.openxmlformats.org/officeDocument/2006/relationships/hyperlink" Target="http://mymultimedia.narod.ru/biogr/mensh.htm" TargetMode="External"/><Relationship Id="rId7" Type="http://schemas.openxmlformats.org/officeDocument/2006/relationships/hyperlink" Target="http://dic.academic.ru/" TargetMode="External"/><Relationship Id="rId2" Type="http://schemas.openxmlformats.org/officeDocument/2006/relationships/hyperlink" Target="http://feb-web.ru/feb/rosarc/raa/raa-500-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" TargetMode="External"/><Relationship Id="rId5" Type="http://schemas.openxmlformats.org/officeDocument/2006/relationships/hyperlink" Target="http://cross.highcat.org/ru_RU/" TargetMode="External"/><Relationship Id="rId4" Type="http://schemas.openxmlformats.org/officeDocument/2006/relationships/hyperlink" Target="http://www.admhmao.ru/politics/Fond_Men/bes_1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48;&#1088;&#1080;&#1085;&#1072;\Desktop\5%20&#1073;\&#1085;&#1072;&#1082;&#1086;&#1085;&#1082;&#1091;&#1088;&#1089;%205&#1073;\&#1086;&#1076;&#1080;&#1085;%20&#1074;%20&#1087;&#1086;&#1083;&#1077;%20&#1085;&#1077;%20&#1074;&#1086;&#1080;&#1085;%20httpeljournal.ru.flv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ocs.google.com/spreadsheet/ccc?key=0Ahyr2YKP7iQsdHh5Q2VvT0Izb2o0dFIxVUxOMkt4MEE&amp;usp=drive_web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Users\&#1048;&#1088;&#1080;&#1085;&#1072;\Desktop\5%20&#1073;\&#1085;&#1072;&#1082;&#1086;&#1085;&#1082;&#1091;&#1088;&#1089;%205&#1073;\&#1087;&#1086;&#1089;&#1083;&#1086;&#1074;&#1080;&#1094;&#1099;.in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6912768" cy="16561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endParaRPr lang="ru-RU" b="1" i="1" dirty="0" smtClean="0">
              <a:solidFill>
                <a:schemeClr val="tx1"/>
              </a:solidFill>
            </a:endParaRPr>
          </a:p>
          <a:p>
            <a:r>
              <a:rPr lang="ru-RU" sz="4000" b="1" i="1" dirty="0" smtClean="0">
                <a:solidFill>
                  <a:schemeClr val="bg2">
                    <a:lumMod val="10000"/>
                  </a:schemeClr>
                </a:solidFill>
              </a:rPr>
              <a:t>«У меня растут года…»</a:t>
            </a:r>
            <a:br>
              <a:rPr lang="ru-RU" sz="4000" b="1" i="1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ru-RU" sz="4000" b="1" i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9675" y="332656"/>
            <a:ext cx="58944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i="1" dirty="0" smtClean="0"/>
              <a:t>ГОСУДАРСТВЕННОЕ БЮДЖЕТНОЕ ОБЩЕОБРАЗОВАТЕЛЬНОЕ УЧРЕЖДЕНИЕ</a:t>
            </a:r>
          </a:p>
          <a:p>
            <a:pPr algn="ctr"/>
            <a:r>
              <a:rPr lang="ru-RU" sz="1400" b="1" i="1" dirty="0" smtClean="0"/>
              <a:t>СРЕДНЯЯ ОБЩЕОБРАЗОВАТЕЛЬНАЯ ШКОЛА № 96</a:t>
            </a:r>
          </a:p>
          <a:p>
            <a:pPr algn="ctr"/>
            <a:r>
              <a:rPr lang="ru-RU" sz="1400" b="1" i="1" dirty="0" smtClean="0"/>
              <a:t>КАЛИНИНСКОГО РАЙОНА САНКТ-ПЕТЕРБУРГА</a:t>
            </a:r>
          </a:p>
          <a:p>
            <a:pPr algn="ctr"/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4149080"/>
            <a:ext cx="34733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Разработала</a:t>
            </a:r>
          </a:p>
          <a:p>
            <a:r>
              <a:rPr lang="ru-RU" b="1" i="1" dirty="0" smtClean="0"/>
              <a:t>Медведева Ирина Анатольевна</a:t>
            </a:r>
          </a:p>
          <a:p>
            <a:r>
              <a:rPr lang="ru-RU" b="1" i="1" dirty="0" smtClean="0"/>
              <a:t>социальный педагог</a:t>
            </a:r>
            <a:endParaRPr lang="ru-RU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5949280"/>
            <a:ext cx="20541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i="1" dirty="0" smtClean="0"/>
              <a:t>Санкт-Петербург</a:t>
            </a:r>
          </a:p>
          <a:p>
            <a:pPr algn="ctr"/>
            <a:r>
              <a:rPr lang="ru-RU" b="1" i="1" dirty="0" smtClean="0"/>
              <a:t>2013</a:t>
            </a:r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ru-RU" dirty="0" smtClean="0"/>
              <a:t>Что нового и интересного вы узнали?</a:t>
            </a:r>
          </a:p>
          <a:p>
            <a:r>
              <a:rPr lang="ru-RU" dirty="0" smtClean="0"/>
              <a:t>Какое задание больше понравилось?</a:t>
            </a:r>
          </a:p>
          <a:p>
            <a:r>
              <a:rPr lang="ru-RU" dirty="0" smtClean="0"/>
              <a:t>Какое задание оказалось наиболее сложным? </a:t>
            </a:r>
          </a:p>
          <a:p>
            <a:r>
              <a:rPr lang="ru-RU" dirty="0" smtClean="0"/>
              <a:t>За что бы вы себя похвалили на занятии?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 rot="21208031">
            <a:off x="1273059" y="2125798"/>
            <a:ext cx="631134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15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Спасибо !</a:t>
            </a:r>
            <a:endParaRPr lang="ru-RU" sz="115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/>
              <a:t>Интернет ресурсы.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8964488" cy="4525963"/>
          </a:xfrm>
        </p:spPr>
        <p:txBody>
          <a:bodyPr>
            <a:normAutofit fontScale="85000" lnSpcReduction="20000"/>
          </a:bodyPr>
          <a:lstStyle/>
          <a:p>
            <a:r>
              <a:rPr lang="ru-RU" u="sng" dirty="0" smtClean="0">
                <a:hlinkClick r:id="rId2"/>
              </a:rPr>
              <a:t>http://feb-web.ru/feb/rosarc/raa/raa-500-.htm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http://mymultimedia.narod.ru/biogr/mensh.htm</a:t>
            </a:r>
            <a:endParaRPr lang="ru-RU" dirty="0" smtClean="0"/>
          </a:p>
          <a:p>
            <a:r>
              <a:rPr lang="ru-RU" u="sng" dirty="0" smtClean="0">
                <a:hlinkClick r:id="rId4"/>
              </a:rPr>
              <a:t>http://www.admhmao.ru/politics/Fond_Men/bes_1.htm</a:t>
            </a:r>
            <a:endParaRPr lang="ru-RU" dirty="0" smtClean="0"/>
          </a:p>
          <a:p>
            <a:r>
              <a:rPr lang="ru-RU" u="sng" dirty="0" smtClean="0">
                <a:hlinkClick r:id="rId5"/>
              </a:rPr>
              <a:t>http://cross.highcat.org/ru_RU/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u="sng" dirty="0" smtClean="0">
                <a:hlinkClick r:id="rId6"/>
              </a:rPr>
              <a:t>http://ru.wikipedia.org/wiki/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u="sng" dirty="0" err="1" smtClean="0">
                <a:hlinkClick r:id="rId7"/>
              </a:rPr>
              <a:t>dic.academic.ru</a:t>
            </a:r>
            <a:r>
              <a:rPr lang="ru-RU" dirty="0" smtClean="0"/>
              <a:t>  - Словари и энциклопедии на Академике</a:t>
            </a:r>
          </a:p>
          <a:p>
            <a:r>
              <a:rPr lang="ru-RU" u="sng" dirty="0" smtClean="0">
                <a:hlinkClick r:id="rId8"/>
              </a:rPr>
              <a:t>https://docs.google.com/spreadsheet/ccc?key=0Ahyr2YKP7iQsdHh5Q2VvT0Izb2o0dFIxVUxOMkt4MEE&amp;usp=drive_web#gid=0</a:t>
            </a:r>
            <a:endParaRPr lang="ru-RU" dirty="0" smtClean="0"/>
          </a:p>
          <a:p>
            <a:r>
              <a:rPr lang="ru-RU" dirty="0" smtClean="0"/>
              <a:t>Один в поле не воин </a:t>
            </a:r>
            <a:r>
              <a:rPr lang="ru-RU" dirty="0" err="1" smtClean="0"/>
              <a:t>httpeljournal.r</a:t>
            </a:r>
            <a:r>
              <a:rPr lang="en-US" dirty="0" smtClean="0"/>
              <a:t>u</a:t>
            </a:r>
            <a:r>
              <a:rPr lang="ru-RU" dirty="0" smtClean="0"/>
              <a:t>.</a:t>
            </a:r>
            <a:r>
              <a:rPr lang="en-US" dirty="0" err="1" smtClean="0"/>
              <a:t>flv</a:t>
            </a:r>
            <a:r>
              <a:rPr lang="ru-RU" dirty="0" smtClean="0"/>
              <a:t>  (Один в поле не воин. – </a:t>
            </a:r>
            <a:r>
              <a:rPr lang="en-US" dirty="0" smtClean="0"/>
              <a:t>YouTube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7128792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«ОДИН В ПОЛЕ НЕ ВОИН» </a:t>
            </a:r>
            <a:endParaRPr lang="ru-RU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правляющая кнопка: фильм 3">
            <a:hlinkClick r:id="rId2" action="ppaction://hlinkfile" highlightClick="1"/>
          </p:cNvPr>
          <p:cNvSpPr/>
          <p:nvPr/>
        </p:nvSpPr>
        <p:spPr>
          <a:xfrm>
            <a:off x="7740352" y="6093296"/>
            <a:ext cx="792088" cy="360040"/>
          </a:xfrm>
          <a:prstGeom prst="actionButtonMovi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ru-RU" b="1" i="1" dirty="0" smtClean="0"/>
              <a:t>1 задание.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772400" cy="1470025"/>
          </a:xfrm>
        </p:spPr>
        <p:txBody>
          <a:bodyPr/>
          <a:lstStyle/>
          <a:p>
            <a:r>
              <a:rPr lang="ru-RU" b="1" i="1" dirty="0" smtClean="0"/>
              <a:t>2 задание.</a:t>
            </a:r>
            <a:endParaRPr lang="ru-RU" dirty="0"/>
          </a:p>
        </p:txBody>
      </p:sp>
      <p:sp>
        <p:nvSpPr>
          <p:cNvPr id="5" name="Багетная рамка 4">
            <a:hlinkClick r:id="rId2"/>
          </p:cNvPr>
          <p:cNvSpPr/>
          <p:nvPr/>
        </p:nvSpPr>
        <p:spPr>
          <a:xfrm>
            <a:off x="8388424" y="6237312"/>
            <a:ext cx="504056" cy="360040"/>
          </a:xfrm>
          <a:prstGeom prst="bevel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1043608" y="2420888"/>
            <a:ext cx="7128792" cy="1152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Кроссворд 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"ПРОФЕССИИ НАШИХ РОДИТЕЛЕЙ"  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C:\Users\Ирина\Pictures\тигран\i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67544" y="4437112"/>
            <a:ext cx="190500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772400" cy="1470025"/>
          </a:xfrm>
        </p:spPr>
        <p:txBody>
          <a:bodyPr/>
          <a:lstStyle/>
          <a:p>
            <a:r>
              <a:rPr lang="ru-RU" b="1" i="1" dirty="0" smtClean="0"/>
              <a:t>3 задание</a:t>
            </a:r>
            <a:endParaRPr lang="ru-RU" dirty="0"/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187624" y="2492896"/>
            <a:ext cx="7128792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«КОТ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В МЕШКЕ…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» 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 descr="C:\Users\Ирина\Pictures\тигран\retsepty-s-foto.ru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7824" y="4104604"/>
            <a:ext cx="3096344" cy="22767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157192"/>
            <a:ext cx="8640960" cy="1512168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Официант</a:t>
            </a:r>
            <a:r>
              <a:rPr lang="ru-RU" sz="2000" b="1" i="1" dirty="0" smtClean="0"/>
              <a:t> обслуживает гостей ресторана, бара, кафе или кофейни. Обязанности официанта просты и обычны: подойти к занявшим столик посетителям, познакомить с меню, принять заказ и насколько возможно быстро доставить блюда и напитки клиентам.</a:t>
            </a:r>
            <a:endParaRPr lang="ru-RU" sz="2000" b="1" i="1" dirty="0"/>
          </a:p>
        </p:txBody>
      </p:sp>
      <p:pic>
        <p:nvPicPr>
          <p:cNvPr id="3074" name="Picture 2" descr="C:\Users\Ирина\Desktop\5 б\989_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1760" y="332656"/>
            <a:ext cx="4547396" cy="4536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085184"/>
            <a:ext cx="8445624" cy="1584176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Фоторепортер</a:t>
            </a:r>
            <a:r>
              <a:rPr lang="ru-RU" sz="2000" b="1" i="1" dirty="0" smtClean="0"/>
              <a:t> - лицо, занимающееся фоторепортажем. </a:t>
            </a:r>
            <a:br>
              <a:rPr lang="ru-RU" sz="2000" b="1" i="1" dirty="0" smtClean="0"/>
            </a:br>
            <a:r>
              <a:rPr lang="ru-RU" sz="2000" b="1" i="1" dirty="0" smtClean="0"/>
              <a:t>Фоторепортаж - вид репортажа, производство фотографических снимков для публикации в прессе. Репортаж - репортерская работа, информация о событии.</a:t>
            </a:r>
            <a:endParaRPr lang="ru-RU" sz="2000" b="1" i="1" dirty="0"/>
          </a:p>
        </p:txBody>
      </p:sp>
      <p:pic>
        <p:nvPicPr>
          <p:cNvPr id="2050" name="Picture 2" descr="C:\Users\Ирина\Desktop\5 б\11421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87624" y="548680"/>
            <a:ext cx="6624736" cy="44054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013176"/>
            <a:ext cx="8784976" cy="1570186"/>
          </a:xfrm>
        </p:spPr>
        <p:txBody>
          <a:bodyPr>
            <a:noAutofit/>
          </a:bodyPr>
          <a:lstStyle/>
          <a:p>
            <a:pPr algn="l"/>
            <a:r>
              <a:rPr lang="ru-RU" sz="2800" b="1" i="1" dirty="0" smtClean="0"/>
              <a:t>Парикмахер</a:t>
            </a:r>
            <a:r>
              <a:rPr lang="ru-RU" sz="2000" b="1" i="1" dirty="0" smtClean="0"/>
              <a:t> — специалист в области создания стиля человека с помощью причёски.</a:t>
            </a:r>
            <a:br>
              <a:rPr lang="ru-RU" sz="2000" b="1" i="1" dirty="0" smtClean="0"/>
            </a:br>
            <a:r>
              <a:rPr lang="ru-RU" sz="2000" b="1" i="1" dirty="0" smtClean="0"/>
              <a:t>Слово «парикмахер» произошло от нем. </a:t>
            </a:r>
            <a:r>
              <a:rPr lang="ru-RU" sz="2000" b="1" i="1" dirty="0" err="1" smtClean="0"/>
              <a:t>Perückenmacher</a:t>
            </a:r>
            <a:r>
              <a:rPr lang="ru-RU" sz="2000" b="1" i="1" dirty="0" smtClean="0"/>
              <a:t>, что означает — мастер, делающий парики. В самой Германии это слово в данном значении давно не применяется и является устаревшим германизмом.</a:t>
            </a:r>
            <a:br>
              <a:rPr lang="ru-RU" sz="2000" b="1" i="1" dirty="0" smtClean="0"/>
            </a:br>
            <a:endParaRPr lang="ru-RU" sz="2000" b="1" i="1" dirty="0"/>
          </a:p>
        </p:txBody>
      </p:sp>
      <p:pic>
        <p:nvPicPr>
          <p:cNvPr id="4098" name="Picture 2" descr="C:\Users\Ирина\Desktop\5 б\parikmahe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137374" y="188912"/>
            <a:ext cx="3450850" cy="47270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4522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i="1" dirty="0" smtClean="0"/>
              <a:t>Врач</a:t>
            </a:r>
            <a:r>
              <a:rPr lang="ru-RU" sz="2000" b="1" i="1" dirty="0" smtClean="0"/>
              <a:t> — лицо, посвящающее свои знания и умения предупреждению и лечению заболеваний, сохранению и укреплению здоровья человека</a:t>
            </a:r>
            <a:endParaRPr lang="ru-RU" sz="2000" b="1" i="1" dirty="0"/>
          </a:p>
        </p:txBody>
      </p:sp>
      <p:pic>
        <p:nvPicPr>
          <p:cNvPr id="3074" name="Picture 2" descr="C:\Users\Ирина\Desktop\папка к аттестации\2012_12_12\Doctor picture 9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59832" y="295630"/>
            <a:ext cx="3543546" cy="53656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1470025"/>
          </a:xfrm>
        </p:spPr>
        <p:txBody>
          <a:bodyPr/>
          <a:lstStyle/>
          <a:p>
            <a:r>
              <a:rPr lang="ru-RU" b="1" i="1" dirty="0" smtClean="0"/>
              <a:t>4 задание.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2708920"/>
            <a:ext cx="7128792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«СОБЕРИТЕ  ПОСЛОВИЦЫ?» </a:t>
            </a:r>
            <a:endParaRPr lang="ru-RU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Управляющая кнопка: документ 5">
            <a:hlinkClick r:id="rId2" action="ppaction://hlinkfile" highlightClick="1"/>
          </p:cNvPr>
          <p:cNvSpPr/>
          <p:nvPr/>
        </p:nvSpPr>
        <p:spPr>
          <a:xfrm>
            <a:off x="8316416" y="5949280"/>
            <a:ext cx="360040" cy="620688"/>
          </a:xfrm>
          <a:prstGeom prst="actionButton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218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1 задание.</vt:lpstr>
      <vt:lpstr>2 задание.</vt:lpstr>
      <vt:lpstr>3 задание</vt:lpstr>
      <vt:lpstr>Официант обслуживает гостей ресторана, бара, кафе или кофейни. Обязанности официанта просты и обычны: подойти к занявшим столик посетителям, познакомить с меню, принять заказ и насколько возможно быстро доставить блюда и напитки клиентам.</vt:lpstr>
      <vt:lpstr>Фоторепортер - лицо, занимающееся фоторепортажем.  Фоторепортаж - вид репортажа, производство фотографических снимков для публикации в прессе. Репортаж - репортерская работа, информация о событии.</vt:lpstr>
      <vt:lpstr>Парикмахер — специалист в области создания стиля человека с помощью причёски. Слово «парикмахер» произошло от нем. Perückenmacher, что означает — мастер, делающий парики. В самой Германии это слово в данном значении давно не применяется и является устаревшим германизмом. </vt:lpstr>
      <vt:lpstr>Врач — лицо, посвящающее свои знания и умения предупреждению и лечению заболеваний, сохранению и укреплению здоровья человека</vt:lpstr>
      <vt:lpstr>4 задание.</vt:lpstr>
      <vt:lpstr>Слайд 10</vt:lpstr>
      <vt:lpstr>Слайд 11</vt:lpstr>
      <vt:lpstr>Интернет ресурсы.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72</cp:revision>
  <dcterms:created xsi:type="dcterms:W3CDTF">2012-12-12T16:03:42Z</dcterms:created>
  <dcterms:modified xsi:type="dcterms:W3CDTF">2015-03-03T21:25:25Z</dcterms:modified>
</cp:coreProperties>
</file>