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0" r:id="rId5"/>
    <p:sldId id="260" r:id="rId6"/>
    <p:sldId id="262" r:id="rId7"/>
    <p:sldId id="263" r:id="rId8"/>
    <p:sldId id="265" r:id="rId9"/>
    <p:sldId id="267" r:id="rId10"/>
    <p:sldId id="268" r:id="rId11"/>
    <p:sldId id="270" r:id="rId12"/>
    <p:sldId id="272" r:id="rId13"/>
    <p:sldId id="335" r:id="rId14"/>
    <p:sldId id="289" r:id="rId15"/>
    <p:sldId id="291" r:id="rId16"/>
    <p:sldId id="294" r:id="rId17"/>
    <p:sldId id="292" r:id="rId18"/>
    <p:sldId id="320" r:id="rId19"/>
    <p:sldId id="334" r:id="rId20"/>
    <p:sldId id="322" r:id="rId21"/>
    <p:sldId id="314" r:id="rId22"/>
    <p:sldId id="327" r:id="rId23"/>
    <p:sldId id="323" r:id="rId24"/>
    <p:sldId id="325" r:id="rId25"/>
    <p:sldId id="333" r:id="rId26"/>
    <p:sldId id="32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79D3F-3870-4EBC-9F5D-F7CCE4396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8000" b="1" i="1" dirty="0" smtClean="0">
                <a:solidFill>
                  <a:srgbClr val="FF0000"/>
                </a:solidFill>
              </a:rPr>
              <a:t>День </a:t>
            </a:r>
          </a:p>
          <a:p>
            <a:pPr algn="ctr">
              <a:buNone/>
            </a:pPr>
            <a:r>
              <a:rPr lang="ru-RU" sz="8000" b="1" i="1" dirty="0" smtClean="0">
                <a:solidFill>
                  <a:srgbClr val="FF0000"/>
                </a:solidFill>
              </a:rPr>
              <a:t>Земли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Autofit/>
          </a:bodyPr>
          <a:lstStyle/>
          <a:p>
            <a:pPr algn="ctr"/>
            <a:r>
              <a:rPr lang="ru-RU" sz="5000" dirty="0" smtClean="0">
                <a:solidFill>
                  <a:srgbClr val="0070C0"/>
                </a:solidFill>
              </a:rPr>
              <a:t>Устный журнал </a:t>
            </a:r>
            <a:br>
              <a:rPr lang="ru-RU" sz="5000" dirty="0" smtClean="0">
                <a:solidFill>
                  <a:srgbClr val="0070C0"/>
                </a:solidFill>
              </a:rPr>
            </a:br>
            <a:r>
              <a:rPr lang="ru-RU" sz="5000" dirty="0" smtClean="0">
                <a:solidFill>
                  <a:srgbClr val="0070C0"/>
                </a:solidFill>
              </a:rPr>
              <a:t>«</a:t>
            </a:r>
            <a:r>
              <a:rPr lang="ru-RU" sz="5000" b="1" dirty="0" smtClean="0">
                <a:solidFill>
                  <a:srgbClr val="0070C0"/>
                </a:solidFill>
              </a:rPr>
              <a:t>ЗЕМЛЯ У НАС ОДНА…»</a:t>
            </a:r>
            <a:endParaRPr lang="ru-RU" sz="50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http://www.school22-06.narod.ru/images/thumb_normal_5-9pr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1928802"/>
            <a:ext cx="464347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857892"/>
          </a:xfrm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285720" y="5911850"/>
            <a:ext cx="80279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/>
              <a:t>Моя планета – человеческий дом.</a:t>
            </a:r>
            <a:br>
              <a:rPr lang="ru-RU" sz="2800" b="1" dirty="0"/>
            </a:br>
            <a:r>
              <a:rPr lang="ru-RU" sz="2800" b="1" dirty="0"/>
              <a:t>Но как ей жить под дымным колпаком?....</a:t>
            </a:r>
            <a:r>
              <a:rPr lang="ru-RU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irubka_les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8786842" cy="6429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285752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42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1714488"/>
            <a:ext cx="5214974" cy="4857784"/>
          </a:xfrm>
          <a:prstGeom prst="rect">
            <a:avLst/>
          </a:prstGeom>
        </p:spPr>
      </p:pic>
      <p:pic>
        <p:nvPicPr>
          <p:cNvPr id="8" name="Рисунок 7" descr="o01_233343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5729"/>
            <a:ext cx="9144000" cy="628654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77724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Экологические проблемы</a:t>
            </a:r>
            <a:endParaRPr lang="ru-RU" dirty="0"/>
          </a:p>
        </p:txBody>
      </p:sp>
      <p:pic>
        <p:nvPicPr>
          <p:cNvPr id="4" name="Рисунок 3" descr="12-s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1000084"/>
            <a:ext cx="8024307" cy="571506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Видеоролик «Экологические проблемы»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05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6143644"/>
            <a:ext cx="6400800" cy="46671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 descr="stopi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hq.nasa.gov/office/pao/History/alsj/a11/as11-44-65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C00000"/>
                </a:solidFill>
                <a:effectLst/>
              </a:rPr>
              <a:t>Исповедь Земли</a:t>
            </a:r>
            <a:endParaRPr lang="ru-RU" sz="48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1643042" y="428604"/>
            <a:ext cx="4290556" cy="6397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Страница   3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214810" y="3143248"/>
            <a:ext cx="4929190" cy="314327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32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32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chemeClr val="tx1"/>
                </a:solidFill>
              </a:rPr>
              <a:t>Береги планету эту,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tx1"/>
                </a:solidFill>
              </a:rPr>
              <a:t>Другой такой на свете нет.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6600" dirty="0" smtClean="0"/>
          </a:p>
          <a:p>
            <a:pPr algn="ctr">
              <a:buNone/>
            </a:pPr>
            <a:endParaRPr lang="ru-RU" sz="6600" dirty="0" smtClean="0"/>
          </a:p>
          <a:p>
            <a:pPr algn="ctr">
              <a:buNone/>
            </a:pPr>
            <a:endParaRPr lang="ru-RU" sz="6600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1500174"/>
            <a:ext cx="631615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«Войди в природу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другом»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dirty="0" smtClean="0"/>
              <a:t>   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«Встал поутру, умылся, привел себя в порядок - и сразу же приведи в порядок свою планету…»</a:t>
            </a:r>
          </a:p>
          <a:p>
            <a:r>
              <a:rPr lang="ru-RU" sz="2800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Антуан</a:t>
            </a:r>
            <a:r>
              <a:rPr lang="ru-RU" sz="2800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 </a:t>
            </a:r>
            <a:r>
              <a:rPr lang="ru-RU" sz="2800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Сент</a:t>
            </a:r>
            <a:r>
              <a:rPr lang="ru-RU" sz="2800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2800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Экзюпери</a:t>
            </a:r>
            <a:r>
              <a:rPr lang="ru-RU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8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4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500042"/>
            <a:ext cx="4214842" cy="592935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8572528" cy="57150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Сохраним зеленую планету</a:t>
            </a:r>
            <a:endParaRPr lang="ru-RU" sz="2800" b="1" dirty="0"/>
          </a:p>
        </p:txBody>
      </p:sp>
      <p:pic>
        <p:nvPicPr>
          <p:cNvPr id="4" name="Рисунок 3" descr="planeta-ver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399" y="714356"/>
            <a:ext cx="7342567" cy="585791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Видеоролик «Как прекрасен этот мир»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5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1643042" y="428604"/>
            <a:ext cx="4290556" cy="6397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Страница   1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572000" y="3429000"/>
            <a:ext cx="4288536" cy="285752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 одиночку  мы  можем  сделать  очень  мало.</a:t>
            </a:r>
          </a:p>
          <a:p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Вместе  мы  можем  спасти  планету.</a:t>
            </a: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6600" dirty="0" smtClean="0"/>
          </a:p>
          <a:p>
            <a:pPr algn="ctr">
              <a:buNone/>
            </a:pPr>
            <a:endParaRPr lang="ru-RU" sz="6600" dirty="0" smtClean="0"/>
          </a:p>
          <a:p>
            <a:pPr algn="ctr">
              <a:buNone/>
            </a:pPr>
            <a:endParaRPr lang="ru-RU" sz="6600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1500174"/>
            <a:ext cx="54474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«Историческая»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75" y="214313"/>
            <a:ext cx="7470775" cy="19288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600" smtClean="0">
                <a:ln>
                  <a:noFill/>
                </a:ln>
                <a:solidFill>
                  <a:srgbClr val="CC3300"/>
                </a:solidFill>
                <a:effectLst/>
              </a:rPr>
              <a:t>Дорогая планета Земля!  </a:t>
            </a:r>
            <a:br>
              <a:rPr lang="ru-RU" sz="3600" smtClean="0">
                <a:ln>
                  <a:noFill/>
                </a:ln>
                <a:solidFill>
                  <a:srgbClr val="CC3300"/>
                </a:solidFill>
                <a:effectLst/>
              </a:rPr>
            </a:br>
            <a:r>
              <a:rPr lang="ru-RU" sz="3600" smtClean="0">
                <a:ln>
                  <a:noFill/>
                </a:ln>
                <a:solidFill>
                  <a:srgbClr val="CC3300"/>
                </a:solidFill>
                <a:effectLst/>
              </a:rPr>
              <a:t>Прости нас за наши ошибки. </a:t>
            </a:r>
            <a:br>
              <a:rPr lang="ru-RU" sz="3600" smtClean="0">
                <a:ln>
                  <a:noFill/>
                </a:ln>
                <a:solidFill>
                  <a:srgbClr val="CC3300"/>
                </a:solidFill>
                <a:effectLst/>
              </a:rPr>
            </a:br>
            <a:r>
              <a:rPr lang="ru-RU" sz="3600" smtClean="0">
                <a:ln>
                  <a:noFill/>
                </a:ln>
                <a:solidFill>
                  <a:srgbClr val="CC3300"/>
                </a:solidFill>
                <a:effectLst/>
              </a:rPr>
              <a:t>Мы обещаем </a:t>
            </a:r>
            <a:br>
              <a:rPr lang="ru-RU" sz="3600" smtClean="0">
                <a:ln>
                  <a:noFill/>
                </a:ln>
                <a:solidFill>
                  <a:srgbClr val="CC3300"/>
                </a:solidFill>
                <a:effectLst/>
              </a:rPr>
            </a:br>
            <a:r>
              <a:rPr lang="ru-RU" sz="3600" smtClean="0">
                <a:ln>
                  <a:noFill/>
                </a:ln>
                <a:solidFill>
                  <a:srgbClr val="CC3300"/>
                </a:solidFill>
                <a:effectLst/>
              </a:rPr>
              <a:t>сохранить твою красоту!</a:t>
            </a:r>
            <a:endParaRPr lang="ru-RU" sz="360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9" descr="Рисунок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0" y="2286000"/>
            <a:ext cx="4872038" cy="4144963"/>
          </a:xfrm>
          <a:prstGeom prst="rect">
            <a:avLst/>
          </a:prstGeom>
          <a:noFill/>
          <a:ln w="76200" cmpd="tri">
            <a:solidFill>
              <a:schemeClr val="accent2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 през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э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113" y="0"/>
            <a:ext cx="91521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47" name="Picture 2" descr="H: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0" y="0"/>
            <a:ext cx="939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артинки д. з.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885831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през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1" name="Picture 5" descr="H: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КАРТИНКИ\Коллекция картинок3\j0174377.wm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User\Рабочий стол\18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643314"/>
            <a:ext cx="5310188" cy="3033715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прер 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786058"/>
            <a:ext cx="3146266" cy="3941762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прер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14290"/>
            <a:ext cx="535785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пос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0"/>
            <a:ext cx="4214810" cy="2357430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День Дерева</a:t>
            </a:r>
            <a:endParaRPr lang="ru-RU" sz="4400" dirty="0"/>
          </a:p>
        </p:txBody>
      </p:sp>
      <p:pic>
        <p:nvPicPr>
          <p:cNvPr id="14" name="Рисунок 13" descr="0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357430"/>
            <a:ext cx="42148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User\Рабочий стол\пос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572008"/>
            <a:ext cx="4214810" cy="2285992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п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28817"/>
            <a:ext cx="4857752" cy="4829183"/>
          </a:xfrm>
          <a:prstGeom prst="rect">
            <a:avLst/>
          </a:prstGeom>
          <a:noFill/>
        </p:spPr>
      </p:pic>
      <p:pic>
        <p:nvPicPr>
          <p:cNvPr id="2054" name="Picture 6" descr="C:\Documents and Settings\User\Рабочий стол\кпр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8572528" cy="571504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6143644"/>
            <a:ext cx="6400800" cy="466716"/>
          </a:xfrm>
        </p:spPr>
        <p:txBody>
          <a:bodyPr>
            <a:normAutofit/>
          </a:bodyPr>
          <a:lstStyle/>
          <a:p>
            <a:r>
              <a:rPr lang="ru-RU" dirty="0" smtClean="0"/>
              <a:t>Разлив нефти</a:t>
            </a:r>
            <a:endParaRPr lang="ru-RU" dirty="0"/>
          </a:p>
        </p:txBody>
      </p:sp>
      <p:pic>
        <p:nvPicPr>
          <p:cNvPr id="6" name="Рисунок 5" descr="7248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1"/>
            <a:ext cx="8572560" cy="6477044"/>
          </a:xfrm>
          <a:prstGeom prst="rect">
            <a:avLst/>
          </a:prstGeom>
        </p:spPr>
      </p:pic>
      <p:pic>
        <p:nvPicPr>
          <p:cNvPr id="16386" name="Picture 2" descr="C:\Documents and Settings\User\Рабочий стол\карт эк катастр\картинки эк. катастрофы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929222" cy="6715148"/>
          </a:xfrm>
          <a:prstGeom prst="rect">
            <a:avLst/>
          </a:prstGeom>
          <a:noFill/>
        </p:spPr>
      </p:pic>
      <p:pic>
        <p:nvPicPr>
          <p:cNvPr id="16387" name="Picture 3" descr="C:\Documents and Settings\User\Рабочий стол\карт эк катастр\картинки эк. катастрофы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3438" cy="67151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rgbClr val="CC3300"/>
                </a:solidFill>
              </a:rPr>
              <a:t/>
            </a:r>
            <a:br>
              <a:rPr lang="ru-RU" dirty="0" smtClean="0">
                <a:solidFill>
                  <a:srgbClr val="CC3300"/>
                </a:solidFill>
              </a:rPr>
            </a:br>
            <a:r>
              <a:rPr lang="ru-RU" sz="3600" dirty="0" smtClean="0">
                <a:solidFill>
                  <a:srgbClr val="003399"/>
                </a:solidFill>
              </a:rPr>
              <a:t> </a:t>
            </a:r>
            <a:r>
              <a:rPr lang="ru-RU" sz="3600" dirty="0" smtClean="0">
                <a:solidFill>
                  <a:srgbClr val="003399"/>
                </a:solidFill>
                <a:effectLst/>
              </a:rPr>
              <a:t>ЦЕЛЬ:</a:t>
            </a:r>
            <a:br>
              <a:rPr lang="ru-RU" sz="3600" dirty="0" smtClean="0">
                <a:solidFill>
                  <a:srgbClr val="003399"/>
                </a:solidFill>
                <a:effectLst/>
              </a:rPr>
            </a:br>
            <a:r>
              <a:rPr lang="ru-RU" sz="3600" dirty="0" smtClean="0">
                <a:solidFill>
                  <a:srgbClr val="003399"/>
                </a:solidFill>
                <a:effectLst/>
              </a:rPr>
              <a:t> охрана природы</a:t>
            </a:r>
            <a:br>
              <a:rPr lang="ru-RU" sz="3600" dirty="0" smtClean="0">
                <a:solidFill>
                  <a:srgbClr val="003399"/>
                </a:solidFill>
                <a:effectLst/>
              </a:rPr>
            </a:br>
            <a:r>
              <a:rPr lang="ru-RU" dirty="0" smtClean="0">
                <a:solidFill>
                  <a:srgbClr val="003399"/>
                </a:solidFill>
                <a:effectLst/>
              </a:rPr>
              <a:t>экологическое образование</a:t>
            </a:r>
            <a:r>
              <a:rPr lang="ru-RU" sz="3600" dirty="0" smtClean="0">
                <a:solidFill>
                  <a:srgbClr val="003399"/>
                </a:solidFill>
                <a:effectLst/>
              </a:rPr>
              <a:t/>
            </a:r>
            <a:br>
              <a:rPr lang="ru-RU" sz="3600" dirty="0" smtClean="0">
                <a:solidFill>
                  <a:srgbClr val="003399"/>
                </a:solidFill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1404928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В 2009 году </a:t>
            </a:r>
            <a:r>
              <a:rPr lang="ru-RU" sz="4600" dirty="0" smtClean="0"/>
              <a:t>ООН </a:t>
            </a:r>
            <a:r>
              <a:rPr lang="ru-RU" sz="2800" dirty="0" smtClean="0"/>
              <a:t>постановила:</a:t>
            </a:r>
          </a:p>
          <a:p>
            <a:endParaRPr lang="ru-RU" dirty="0"/>
          </a:p>
        </p:txBody>
      </p:sp>
      <p:pic>
        <p:nvPicPr>
          <p:cNvPr id="4" name="Picture 19" descr="ca041bb23dc2aff65722945a6f71d8b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642918"/>
            <a:ext cx="3209925" cy="3200400"/>
          </a:xfrm>
          <a:ln w="76200" cmpd="tri">
            <a:solidFill>
              <a:srgbClr val="003399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071934" y="2000240"/>
            <a:ext cx="4865332" cy="325756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Международный День Земли отмечать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22 апреля.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50019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Призывает  всех, кому не безразлично будущее  нашей  планеты,  внести  свой посильный  вклад  в  сохранение  красоты нашего  общего  дома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\Рабочий стол\школа\колоко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1857364"/>
            <a:ext cx="7259008" cy="4875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landscape.ru/gardening/3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025" y="214313"/>
            <a:ext cx="7470775" cy="7731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3300"/>
                </a:solidFill>
              </a:rPr>
              <a:t/>
            </a:r>
            <a:br>
              <a:rPr lang="ru-RU" dirty="0" smtClean="0">
                <a:solidFill>
                  <a:srgbClr val="CC3300"/>
                </a:solidFill>
              </a:rPr>
            </a:br>
            <a:r>
              <a:rPr lang="ru-RU" sz="5300" dirty="0" smtClean="0"/>
              <a:t/>
            </a:r>
            <a:br>
              <a:rPr lang="ru-RU" sz="5300" dirty="0" smtClean="0"/>
            </a:br>
            <a:endParaRPr lang="ru-RU" sz="53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1643042" y="428604"/>
            <a:ext cx="4290556" cy="6397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Страница   2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214810" y="3143248"/>
            <a:ext cx="4929190" cy="3143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chemeClr val="tx1"/>
                </a:solidFill>
              </a:rPr>
              <a:t>«Звери, птицы,  растения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tx1"/>
                </a:solidFill>
              </a:rPr>
              <a:t>проживут  и  без  нас,  а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tx1"/>
                </a:solidFill>
              </a:rPr>
              <a:t>мы без  них обязательно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tx1"/>
                </a:solidFill>
              </a:rPr>
              <a:t>погибнем».</a:t>
            </a:r>
            <a:endParaRPr lang="ru-RU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6600" dirty="0" smtClean="0"/>
          </a:p>
          <a:p>
            <a:pPr algn="ctr">
              <a:buNone/>
            </a:pPr>
            <a:endParaRPr lang="ru-RU" sz="6600" dirty="0" smtClean="0"/>
          </a:p>
          <a:p>
            <a:pPr algn="ctr">
              <a:buNone/>
            </a:pPr>
            <a:endParaRPr lang="ru-RU" sz="6600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1500174"/>
            <a:ext cx="48656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«Плач  Земли»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771</TotalTime>
  <Words>161</Words>
  <Application>Microsoft Office PowerPoint</Application>
  <PresentationFormat>Экран (4:3)</PresentationFormat>
  <Paragraphs>49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Устный журнал  «ЗЕМЛЯ У НАС ОДНА…»</vt:lpstr>
      <vt:lpstr> </vt:lpstr>
      <vt:lpstr>Презентация PowerPoint</vt:lpstr>
      <vt:lpstr>Презентация PowerPoint</vt:lpstr>
      <vt:lpstr>Презентация PowerPoint</vt:lpstr>
      <vt:lpstr>  ЦЕЛЬ:  охрана природы экологическое образование </vt:lpstr>
      <vt:lpstr> Призывает  всех, кому не безразлично будущее  нашей  планеты,  внести  свой посильный  вклад  в  сохранение  красоты нашего  общего  дома. </vt:lpstr>
      <vt:lpstr>  </vt:lpstr>
      <vt:lpstr> </vt:lpstr>
      <vt:lpstr>Презентация PowerPoint</vt:lpstr>
      <vt:lpstr>Презентация PowerPoint</vt:lpstr>
      <vt:lpstr>Экологические проблемы</vt:lpstr>
      <vt:lpstr>Презентация PowerPoint</vt:lpstr>
      <vt:lpstr>Презентация PowerPoint</vt:lpstr>
      <vt:lpstr>Исповедь Земли</vt:lpstr>
      <vt:lpstr> </vt:lpstr>
      <vt:lpstr>    </vt:lpstr>
      <vt:lpstr>Сохраним зеленую планету</vt:lpstr>
      <vt:lpstr>Презентация PowerPoint</vt:lpstr>
      <vt:lpstr>Дорогая планета Земля!   Прости нас за наши ошибки.  Мы обещаем  сохранить твою красоту!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журнал  ЗЕМЛЯ У НАС ОДНА…</dc:title>
  <dc:creator>home</dc:creator>
  <cp:lastModifiedBy>home</cp:lastModifiedBy>
  <cp:revision>91</cp:revision>
  <dcterms:modified xsi:type="dcterms:W3CDTF">2015-03-24T18:50:43Z</dcterms:modified>
</cp:coreProperties>
</file>