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5" r:id="rId2"/>
    <p:sldId id="266" r:id="rId3"/>
    <p:sldId id="268" r:id="rId4"/>
    <p:sldId id="298" r:id="rId5"/>
    <p:sldId id="300" r:id="rId6"/>
    <p:sldId id="276" r:id="rId7"/>
    <p:sldId id="275" r:id="rId8"/>
    <p:sldId id="303" r:id="rId9"/>
    <p:sldId id="280" r:id="rId10"/>
    <p:sldId id="281" r:id="rId11"/>
    <p:sldId id="282" r:id="rId12"/>
    <p:sldId id="285" r:id="rId13"/>
    <p:sldId id="286" r:id="rId14"/>
    <p:sldId id="288" r:id="rId15"/>
    <p:sldId id="289" r:id="rId16"/>
    <p:sldId id="290" r:id="rId17"/>
    <p:sldId id="296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96" autoAdjust="0"/>
  </p:normalViewPr>
  <p:slideViewPr>
    <p:cSldViewPr>
      <p:cViewPr>
        <p:scale>
          <a:sx n="55" d="100"/>
          <a:sy n="55" d="100"/>
        </p:scale>
        <p:origin x="-17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8A831-4408-4FC7-B40C-1F004162936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A3E5A-B71D-4E98-9882-69D701C677D0}">
      <dgm:prSet phldrT="[Текст]" custT="1"/>
      <dgm:spPr/>
      <dgm:t>
        <a:bodyPr/>
        <a:lstStyle/>
        <a:p>
          <a:r>
            <a:rPr lang="ru-RU" sz="2800" dirty="0" smtClean="0"/>
            <a:t>любовь</a:t>
          </a:r>
          <a:endParaRPr lang="ru-RU" sz="2800" dirty="0"/>
        </a:p>
      </dgm:t>
    </dgm:pt>
    <dgm:pt modelId="{1851370D-F23A-4A21-9CE2-879526BCCFD1}" type="parTrans" cxnId="{87A56867-AB51-47A5-AAAB-1C62EBA602E2}">
      <dgm:prSet/>
      <dgm:spPr/>
      <dgm:t>
        <a:bodyPr/>
        <a:lstStyle/>
        <a:p>
          <a:endParaRPr lang="ru-RU"/>
        </a:p>
      </dgm:t>
    </dgm:pt>
    <dgm:pt modelId="{B607B2E2-8EDD-470D-8070-F546BDD72468}" type="sibTrans" cxnId="{87A56867-AB51-47A5-AAAB-1C62EBA602E2}">
      <dgm:prSet/>
      <dgm:spPr/>
      <dgm:t>
        <a:bodyPr/>
        <a:lstStyle/>
        <a:p>
          <a:endParaRPr lang="ru-RU"/>
        </a:p>
      </dgm:t>
    </dgm:pt>
    <dgm:pt modelId="{8F2C8204-27DB-4B6F-B0F9-6F2BBD57F087}">
      <dgm:prSet phldrT="[Текст]" custT="1"/>
      <dgm:spPr/>
      <dgm:t>
        <a:bodyPr/>
        <a:lstStyle/>
        <a:p>
          <a:r>
            <a:rPr lang="ru-RU" sz="3600" dirty="0" smtClean="0"/>
            <a:t>ласка</a:t>
          </a:r>
          <a:endParaRPr lang="ru-RU" sz="3600" dirty="0"/>
        </a:p>
      </dgm:t>
    </dgm:pt>
    <dgm:pt modelId="{CB58BDA4-7BB8-4BE9-8BC5-E52027AD0B2B}" type="parTrans" cxnId="{80071110-551D-4EC0-8132-258C25F1595B}">
      <dgm:prSet/>
      <dgm:spPr/>
      <dgm:t>
        <a:bodyPr/>
        <a:lstStyle/>
        <a:p>
          <a:endParaRPr lang="ru-RU"/>
        </a:p>
      </dgm:t>
    </dgm:pt>
    <dgm:pt modelId="{7E77ECB2-06C1-49D2-A886-12BE5A0E71A8}" type="sibTrans" cxnId="{80071110-551D-4EC0-8132-258C25F1595B}">
      <dgm:prSet/>
      <dgm:spPr/>
      <dgm:t>
        <a:bodyPr/>
        <a:lstStyle/>
        <a:p>
          <a:endParaRPr lang="ru-RU"/>
        </a:p>
      </dgm:t>
    </dgm:pt>
    <dgm:pt modelId="{508537EC-B05E-4752-B9D2-A40ECD3570B5}">
      <dgm:prSet phldrT="[Текст]" custT="1"/>
      <dgm:spPr/>
      <dgm:t>
        <a:bodyPr/>
        <a:lstStyle/>
        <a:p>
          <a:r>
            <a:rPr lang="ru-RU" sz="3200" dirty="0" smtClean="0"/>
            <a:t>добро</a:t>
          </a:r>
          <a:endParaRPr lang="ru-RU" sz="3200" dirty="0"/>
        </a:p>
      </dgm:t>
    </dgm:pt>
    <dgm:pt modelId="{5CE02CFA-3EDF-4717-9D6A-0A6815088F70}" type="parTrans" cxnId="{14DA8962-CA91-4C45-BEAF-4088AE358402}">
      <dgm:prSet/>
      <dgm:spPr/>
      <dgm:t>
        <a:bodyPr/>
        <a:lstStyle/>
        <a:p>
          <a:endParaRPr lang="ru-RU"/>
        </a:p>
      </dgm:t>
    </dgm:pt>
    <dgm:pt modelId="{FCDE4C85-9426-488B-A34B-66209A99AF68}" type="sibTrans" cxnId="{14DA8962-CA91-4C45-BEAF-4088AE358402}">
      <dgm:prSet/>
      <dgm:spPr/>
      <dgm:t>
        <a:bodyPr/>
        <a:lstStyle/>
        <a:p>
          <a:endParaRPr lang="ru-RU"/>
        </a:p>
      </dgm:t>
    </dgm:pt>
    <dgm:pt modelId="{C864CEB5-5305-4433-86DF-D5FCA3BEC825}">
      <dgm:prSet phldrT="[Текст]" custT="1"/>
      <dgm:spPr/>
      <dgm:t>
        <a:bodyPr/>
        <a:lstStyle/>
        <a:p>
          <a:r>
            <a:rPr lang="ru-RU" sz="2800" dirty="0" smtClean="0"/>
            <a:t>спасибо</a:t>
          </a:r>
          <a:endParaRPr lang="ru-RU" sz="2800" dirty="0"/>
        </a:p>
      </dgm:t>
    </dgm:pt>
    <dgm:pt modelId="{A98EBB65-0942-42B2-B829-6A5B778944D3}" type="parTrans" cxnId="{DFE48EAF-A680-4769-A27D-44A9320AE1D4}">
      <dgm:prSet/>
      <dgm:spPr/>
      <dgm:t>
        <a:bodyPr/>
        <a:lstStyle/>
        <a:p>
          <a:endParaRPr lang="ru-RU"/>
        </a:p>
      </dgm:t>
    </dgm:pt>
    <dgm:pt modelId="{21AA8831-38E9-4540-B8FE-A013351819B8}" type="sibTrans" cxnId="{DFE48EAF-A680-4769-A27D-44A9320AE1D4}">
      <dgm:prSet/>
      <dgm:spPr/>
      <dgm:t>
        <a:bodyPr/>
        <a:lstStyle/>
        <a:p>
          <a:endParaRPr lang="ru-RU"/>
        </a:p>
      </dgm:t>
    </dgm:pt>
    <dgm:pt modelId="{46AC8ADD-838A-4F5B-90BC-0105C4D1DD63}">
      <dgm:prSet phldrT="[Текст]" custT="1"/>
      <dgm:spPr/>
      <dgm:t>
        <a:bodyPr/>
        <a:lstStyle/>
        <a:p>
          <a:r>
            <a:rPr lang="ru-RU" sz="3200" dirty="0" smtClean="0"/>
            <a:t>забота</a:t>
          </a:r>
          <a:endParaRPr lang="ru-RU" sz="3200" dirty="0"/>
        </a:p>
      </dgm:t>
    </dgm:pt>
    <dgm:pt modelId="{FE83AA21-EF5F-4FE0-BD0D-E69316E66DC8}" type="parTrans" cxnId="{EEF77C3B-B7E0-4FCA-9043-EBDB64A02340}">
      <dgm:prSet/>
      <dgm:spPr/>
      <dgm:t>
        <a:bodyPr/>
        <a:lstStyle/>
        <a:p>
          <a:endParaRPr lang="ru-RU"/>
        </a:p>
      </dgm:t>
    </dgm:pt>
    <dgm:pt modelId="{1132F79C-B410-43ED-9CA8-7407753517F0}" type="sibTrans" cxnId="{EEF77C3B-B7E0-4FCA-9043-EBDB64A02340}">
      <dgm:prSet/>
      <dgm:spPr/>
      <dgm:t>
        <a:bodyPr/>
        <a:lstStyle/>
        <a:p>
          <a:endParaRPr lang="ru-RU"/>
        </a:p>
      </dgm:t>
    </dgm:pt>
    <dgm:pt modelId="{62498CD1-10FF-481E-B8A3-56851699846F}" type="pres">
      <dgm:prSet presAssocID="{9218A831-4408-4FC7-B40C-1F00416293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CD9CB-163F-4AF5-B624-C5988E0BFE2D}" type="pres">
      <dgm:prSet presAssocID="{1D4A3E5A-B71D-4E98-9882-69D701C677D0}" presName="node" presStyleLbl="node1" presStyleIdx="0" presStyleCnt="5" custScaleX="127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51A9B-A1A4-4790-BF74-D254A16C446B}" type="pres">
      <dgm:prSet presAssocID="{B607B2E2-8EDD-470D-8070-F546BDD7246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2424CDC-511B-47D3-A59F-371748B042C3}" type="pres">
      <dgm:prSet presAssocID="{B607B2E2-8EDD-470D-8070-F546BDD7246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2AAC9C4-24C5-4B45-8FD7-53F8A3D7FCD1}" type="pres">
      <dgm:prSet presAssocID="{8F2C8204-27DB-4B6F-B0F9-6F2BBD57F087}" presName="node" presStyleLbl="node1" presStyleIdx="1" presStyleCnt="5" custScaleX="117760" custRadScaleRad="103253" custRadScaleInc="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3665F-7BD9-4CA6-927A-D08856365C3D}" type="pres">
      <dgm:prSet presAssocID="{7E77ECB2-06C1-49D2-A886-12BE5A0E71A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BBDEA6B-D81F-465F-9EEE-592B9F8DEE31}" type="pres">
      <dgm:prSet presAssocID="{7E77ECB2-06C1-49D2-A886-12BE5A0E71A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44435A1-DCE8-4F31-AE4F-67DA53231656}" type="pres">
      <dgm:prSet presAssocID="{508537EC-B05E-4752-B9D2-A40ECD3570B5}" presName="node" presStyleLbl="node1" presStyleIdx="2" presStyleCnt="5" custScaleX="117760" custRadScaleRad="100970" custRadScaleInc="-1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1B402-2EC0-4758-A04C-9D78A60E9797}" type="pres">
      <dgm:prSet presAssocID="{FCDE4C85-9426-488B-A34B-66209A99AF6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0E4D127-3800-494F-A348-42A288AC9404}" type="pres">
      <dgm:prSet presAssocID="{FCDE4C85-9426-488B-A34B-66209A99AF6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C061AC6-1F0F-40C3-B8C4-D111918AB86D}" type="pres">
      <dgm:prSet presAssocID="{C864CEB5-5305-4433-86DF-D5FCA3BEC825}" presName="node" presStyleLbl="node1" presStyleIdx="3" presStyleCnt="5" custScaleX="12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361F8-65F5-400E-92FA-708D38B279BB}" type="pres">
      <dgm:prSet presAssocID="{21AA8831-38E9-4540-B8FE-A013351819B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21B39AD-6ED0-4AE2-8D2D-873A8BE8AEDC}" type="pres">
      <dgm:prSet presAssocID="{21AA8831-38E9-4540-B8FE-A013351819B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380907D-0679-4658-BC6A-9BC06B132CD0}" type="pres">
      <dgm:prSet presAssocID="{46AC8ADD-838A-4F5B-90BC-0105C4D1DD63}" presName="node" presStyleLbl="node1" presStyleIdx="4" presStyleCnt="5" custScaleX="11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25C0C-85D2-4B0F-BC13-D0D76E3D4948}" type="pres">
      <dgm:prSet presAssocID="{1132F79C-B410-43ED-9CA8-7407753517F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9A474FA3-1875-44AB-8A1C-0263C5D08EE8}" type="pres">
      <dgm:prSet presAssocID="{1132F79C-B410-43ED-9CA8-7407753517F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7A56867-AB51-47A5-AAAB-1C62EBA602E2}" srcId="{9218A831-4408-4FC7-B40C-1F0041629365}" destId="{1D4A3E5A-B71D-4E98-9882-69D701C677D0}" srcOrd="0" destOrd="0" parTransId="{1851370D-F23A-4A21-9CE2-879526BCCFD1}" sibTransId="{B607B2E2-8EDD-470D-8070-F546BDD72468}"/>
    <dgm:cxn modelId="{EEF77C3B-B7E0-4FCA-9043-EBDB64A02340}" srcId="{9218A831-4408-4FC7-B40C-1F0041629365}" destId="{46AC8ADD-838A-4F5B-90BC-0105C4D1DD63}" srcOrd="4" destOrd="0" parTransId="{FE83AA21-EF5F-4FE0-BD0D-E69316E66DC8}" sibTransId="{1132F79C-B410-43ED-9CA8-7407753517F0}"/>
    <dgm:cxn modelId="{DFE48EAF-A680-4769-A27D-44A9320AE1D4}" srcId="{9218A831-4408-4FC7-B40C-1F0041629365}" destId="{C864CEB5-5305-4433-86DF-D5FCA3BEC825}" srcOrd="3" destOrd="0" parTransId="{A98EBB65-0942-42B2-B829-6A5B778944D3}" sibTransId="{21AA8831-38E9-4540-B8FE-A013351819B8}"/>
    <dgm:cxn modelId="{077AC4CF-9D1E-4AAA-AE8A-73DA72F13B14}" type="presOf" srcId="{B607B2E2-8EDD-470D-8070-F546BDD72468}" destId="{F4151A9B-A1A4-4790-BF74-D254A16C446B}" srcOrd="0" destOrd="0" presId="urn:microsoft.com/office/officeart/2005/8/layout/cycle2"/>
    <dgm:cxn modelId="{36B6401B-36E6-4CDF-9271-1EDDB4749E69}" type="presOf" srcId="{FCDE4C85-9426-488B-A34B-66209A99AF68}" destId="{6A91B402-2EC0-4758-A04C-9D78A60E9797}" srcOrd="0" destOrd="0" presId="urn:microsoft.com/office/officeart/2005/8/layout/cycle2"/>
    <dgm:cxn modelId="{76BD73AD-60BA-4700-9509-6F130DEF45C9}" type="presOf" srcId="{1132F79C-B410-43ED-9CA8-7407753517F0}" destId="{9A474FA3-1875-44AB-8A1C-0263C5D08EE8}" srcOrd="1" destOrd="0" presId="urn:microsoft.com/office/officeart/2005/8/layout/cycle2"/>
    <dgm:cxn modelId="{14DA8962-CA91-4C45-BEAF-4088AE358402}" srcId="{9218A831-4408-4FC7-B40C-1F0041629365}" destId="{508537EC-B05E-4752-B9D2-A40ECD3570B5}" srcOrd="2" destOrd="0" parTransId="{5CE02CFA-3EDF-4717-9D6A-0A6815088F70}" sibTransId="{FCDE4C85-9426-488B-A34B-66209A99AF68}"/>
    <dgm:cxn modelId="{F8EE21D2-F8B8-455F-9145-9C640318AA24}" type="presOf" srcId="{21AA8831-38E9-4540-B8FE-A013351819B8}" destId="{621B39AD-6ED0-4AE2-8D2D-873A8BE8AEDC}" srcOrd="1" destOrd="0" presId="urn:microsoft.com/office/officeart/2005/8/layout/cycle2"/>
    <dgm:cxn modelId="{6A8123A1-4955-41FD-BB70-EABD48D9748E}" type="presOf" srcId="{8F2C8204-27DB-4B6F-B0F9-6F2BBD57F087}" destId="{62AAC9C4-24C5-4B45-8FD7-53F8A3D7FCD1}" srcOrd="0" destOrd="0" presId="urn:microsoft.com/office/officeart/2005/8/layout/cycle2"/>
    <dgm:cxn modelId="{2BA97F19-FE08-47E4-AD91-BCA78D980100}" type="presOf" srcId="{1D4A3E5A-B71D-4E98-9882-69D701C677D0}" destId="{D75CD9CB-163F-4AF5-B624-C5988E0BFE2D}" srcOrd="0" destOrd="0" presId="urn:microsoft.com/office/officeart/2005/8/layout/cycle2"/>
    <dgm:cxn modelId="{80071110-551D-4EC0-8132-258C25F1595B}" srcId="{9218A831-4408-4FC7-B40C-1F0041629365}" destId="{8F2C8204-27DB-4B6F-B0F9-6F2BBD57F087}" srcOrd="1" destOrd="0" parTransId="{CB58BDA4-7BB8-4BE9-8BC5-E52027AD0B2B}" sibTransId="{7E77ECB2-06C1-49D2-A886-12BE5A0E71A8}"/>
    <dgm:cxn modelId="{6512882E-EE97-4AB5-8D8B-DE9C09CE48B1}" type="presOf" srcId="{46AC8ADD-838A-4F5B-90BC-0105C4D1DD63}" destId="{B380907D-0679-4658-BC6A-9BC06B132CD0}" srcOrd="0" destOrd="0" presId="urn:microsoft.com/office/officeart/2005/8/layout/cycle2"/>
    <dgm:cxn modelId="{EFA75F76-468E-435F-A0A8-1DB5DF71ACC8}" type="presOf" srcId="{B607B2E2-8EDD-470D-8070-F546BDD72468}" destId="{22424CDC-511B-47D3-A59F-371748B042C3}" srcOrd="1" destOrd="0" presId="urn:microsoft.com/office/officeart/2005/8/layout/cycle2"/>
    <dgm:cxn modelId="{E351DC75-8708-4B6E-B3AB-376F737F44BB}" type="presOf" srcId="{1132F79C-B410-43ED-9CA8-7407753517F0}" destId="{16A25C0C-85D2-4B0F-BC13-D0D76E3D4948}" srcOrd="0" destOrd="0" presId="urn:microsoft.com/office/officeart/2005/8/layout/cycle2"/>
    <dgm:cxn modelId="{46CF9B71-55CD-4914-962A-1AAC1FCEE7A9}" type="presOf" srcId="{FCDE4C85-9426-488B-A34B-66209A99AF68}" destId="{70E4D127-3800-494F-A348-42A288AC9404}" srcOrd="1" destOrd="0" presId="urn:microsoft.com/office/officeart/2005/8/layout/cycle2"/>
    <dgm:cxn modelId="{C4CC0F56-8282-49FA-8714-36F2CDAF8333}" type="presOf" srcId="{21AA8831-38E9-4540-B8FE-A013351819B8}" destId="{0A6361F8-65F5-400E-92FA-708D38B279BB}" srcOrd="0" destOrd="0" presId="urn:microsoft.com/office/officeart/2005/8/layout/cycle2"/>
    <dgm:cxn modelId="{F499F9C3-6156-47E2-8180-95A33730622C}" type="presOf" srcId="{7E77ECB2-06C1-49D2-A886-12BE5A0E71A8}" destId="{21D3665F-7BD9-4CA6-927A-D08856365C3D}" srcOrd="0" destOrd="0" presId="urn:microsoft.com/office/officeart/2005/8/layout/cycle2"/>
    <dgm:cxn modelId="{09C6D848-970D-43DF-B3E2-F6066A6BAB5F}" type="presOf" srcId="{7E77ECB2-06C1-49D2-A886-12BE5A0E71A8}" destId="{EBBDEA6B-D81F-465F-9EEE-592B9F8DEE31}" srcOrd="1" destOrd="0" presId="urn:microsoft.com/office/officeart/2005/8/layout/cycle2"/>
    <dgm:cxn modelId="{1515F28E-32A2-4945-A434-796F151E0F9F}" type="presOf" srcId="{9218A831-4408-4FC7-B40C-1F0041629365}" destId="{62498CD1-10FF-481E-B8A3-56851699846F}" srcOrd="0" destOrd="0" presId="urn:microsoft.com/office/officeart/2005/8/layout/cycle2"/>
    <dgm:cxn modelId="{D742FF75-E18C-4940-AADF-617242E8A223}" type="presOf" srcId="{508537EC-B05E-4752-B9D2-A40ECD3570B5}" destId="{A44435A1-DCE8-4F31-AE4F-67DA53231656}" srcOrd="0" destOrd="0" presId="urn:microsoft.com/office/officeart/2005/8/layout/cycle2"/>
    <dgm:cxn modelId="{950207FF-46FE-4926-B700-2319FE7E1DBB}" type="presOf" srcId="{C864CEB5-5305-4433-86DF-D5FCA3BEC825}" destId="{6C061AC6-1F0F-40C3-B8C4-D111918AB86D}" srcOrd="0" destOrd="0" presId="urn:microsoft.com/office/officeart/2005/8/layout/cycle2"/>
    <dgm:cxn modelId="{21F021FA-CA48-4858-97D3-6C3F9D82A20B}" type="presParOf" srcId="{62498CD1-10FF-481E-B8A3-56851699846F}" destId="{D75CD9CB-163F-4AF5-B624-C5988E0BFE2D}" srcOrd="0" destOrd="0" presId="urn:microsoft.com/office/officeart/2005/8/layout/cycle2"/>
    <dgm:cxn modelId="{F5FDE253-7142-47E6-93CC-48698A28EC9F}" type="presParOf" srcId="{62498CD1-10FF-481E-B8A3-56851699846F}" destId="{F4151A9B-A1A4-4790-BF74-D254A16C446B}" srcOrd="1" destOrd="0" presId="urn:microsoft.com/office/officeart/2005/8/layout/cycle2"/>
    <dgm:cxn modelId="{9ACB1A26-2A3C-44DF-88DF-6BE3C58A36E1}" type="presParOf" srcId="{F4151A9B-A1A4-4790-BF74-D254A16C446B}" destId="{22424CDC-511B-47D3-A59F-371748B042C3}" srcOrd="0" destOrd="0" presId="urn:microsoft.com/office/officeart/2005/8/layout/cycle2"/>
    <dgm:cxn modelId="{EC2703CE-8E5E-48D7-879A-D4DA60751DFC}" type="presParOf" srcId="{62498CD1-10FF-481E-B8A3-56851699846F}" destId="{62AAC9C4-24C5-4B45-8FD7-53F8A3D7FCD1}" srcOrd="2" destOrd="0" presId="urn:microsoft.com/office/officeart/2005/8/layout/cycle2"/>
    <dgm:cxn modelId="{471CD486-BED0-4660-9772-974A18C340B1}" type="presParOf" srcId="{62498CD1-10FF-481E-B8A3-56851699846F}" destId="{21D3665F-7BD9-4CA6-927A-D08856365C3D}" srcOrd="3" destOrd="0" presId="urn:microsoft.com/office/officeart/2005/8/layout/cycle2"/>
    <dgm:cxn modelId="{BD741A51-3FE1-4559-B2CC-4A82255B0DE4}" type="presParOf" srcId="{21D3665F-7BD9-4CA6-927A-D08856365C3D}" destId="{EBBDEA6B-D81F-465F-9EEE-592B9F8DEE31}" srcOrd="0" destOrd="0" presId="urn:microsoft.com/office/officeart/2005/8/layout/cycle2"/>
    <dgm:cxn modelId="{8408DDCE-A96B-4DE2-870E-390035FE5212}" type="presParOf" srcId="{62498CD1-10FF-481E-B8A3-56851699846F}" destId="{A44435A1-DCE8-4F31-AE4F-67DA53231656}" srcOrd="4" destOrd="0" presId="urn:microsoft.com/office/officeart/2005/8/layout/cycle2"/>
    <dgm:cxn modelId="{138A7350-CC5F-495C-A84A-9CD884FE7821}" type="presParOf" srcId="{62498CD1-10FF-481E-B8A3-56851699846F}" destId="{6A91B402-2EC0-4758-A04C-9D78A60E9797}" srcOrd="5" destOrd="0" presId="urn:microsoft.com/office/officeart/2005/8/layout/cycle2"/>
    <dgm:cxn modelId="{BF4AA65F-C50F-4474-896C-B5AFAF4344DB}" type="presParOf" srcId="{6A91B402-2EC0-4758-A04C-9D78A60E9797}" destId="{70E4D127-3800-494F-A348-42A288AC9404}" srcOrd="0" destOrd="0" presId="urn:microsoft.com/office/officeart/2005/8/layout/cycle2"/>
    <dgm:cxn modelId="{78438948-3421-4617-B1EE-DE3CB16B374F}" type="presParOf" srcId="{62498CD1-10FF-481E-B8A3-56851699846F}" destId="{6C061AC6-1F0F-40C3-B8C4-D111918AB86D}" srcOrd="6" destOrd="0" presId="urn:microsoft.com/office/officeart/2005/8/layout/cycle2"/>
    <dgm:cxn modelId="{F88BA76C-32F1-4AAE-97A1-8A1431ACCE95}" type="presParOf" srcId="{62498CD1-10FF-481E-B8A3-56851699846F}" destId="{0A6361F8-65F5-400E-92FA-708D38B279BB}" srcOrd="7" destOrd="0" presId="urn:microsoft.com/office/officeart/2005/8/layout/cycle2"/>
    <dgm:cxn modelId="{141957BC-6BCB-49F0-909A-5586710FB8D4}" type="presParOf" srcId="{0A6361F8-65F5-400E-92FA-708D38B279BB}" destId="{621B39AD-6ED0-4AE2-8D2D-873A8BE8AEDC}" srcOrd="0" destOrd="0" presId="urn:microsoft.com/office/officeart/2005/8/layout/cycle2"/>
    <dgm:cxn modelId="{5A68F262-5D0F-444C-B335-57F6F25F5A08}" type="presParOf" srcId="{62498CD1-10FF-481E-B8A3-56851699846F}" destId="{B380907D-0679-4658-BC6A-9BC06B132CD0}" srcOrd="8" destOrd="0" presId="urn:microsoft.com/office/officeart/2005/8/layout/cycle2"/>
    <dgm:cxn modelId="{C269A20E-2FF9-41F9-8A75-AE7D488013C4}" type="presParOf" srcId="{62498CD1-10FF-481E-B8A3-56851699846F}" destId="{16A25C0C-85D2-4B0F-BC13-D0D76E3D4948}" srcOrd="9" destOrd="0" presId="urn:microsoft.com/office/officeart/2005/8/layout/cycle2"/>
    <dgm:cxn modelId="{D56A3D5A-A394-4A71-A74E-5BE6ABADFC8C}" type="presParOf" srcId="{16A25C0C-85D2-4B0F-BC13-D0D76E3D4948}" destId="{9A474FA3-1875-44AB-8A1C-0263C5D08EE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CD9CB-163F-4AF5-B624-C5988E0BFE2D}">
      <dsp:nvSpPr>
        <dsp:cNvPr id="0" name=""/>
        <dsp:cNvSpPr/>
      </dsp:nvSpPr>
      <dsp:spPr>
        <a:xfrm>
          <a:off x="3537103" y="839"/>
          <a:ext cx="2016222" cy="1587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любовь</a:t>
          </a:r>
          <a:endParaRPr lang="ru-RU" sz="2800" kern="1200" dirty="0"/>
        </a:p>
      </dsp:txBody>
      <dsp:txXfrm>
        <a:off x="3537103" y="839"/>
        <a:ext cx="2016222" cy="1587251"/>
      </dsp:txXfrm>
    </dsp:sp>
    <dsp:sp modelId="{F4151A9B-A1A4-4790-BF74-D254A16C446B}">
      <dsp:nvSpPr>
        <dsp:cNvPr id="0" name=""/>
        <dsp:cNvSpPr/>
      </dsp:nvSpPr>
      <dsp:spPr>
        <a:xfrm rot="2162155">
          <a:off x="5374881" y="1265529"/>
          <a:ext cx="372041" cy="535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162155">
        <a:off x="5374881" y="1265529"/>
        <a:ext cx="372041" cy="535697"/>
      </dsp:txXfrm>
    </dsp:sp>
    <dsp:sp modelId="{62AAC9C4-24C5-4B45-8FD7-53F8A3D7FCD1}">
      <dsp:nvSpPr>
        <dsp:cNvPr id="0" name=""/>
        <dsp:cNvSpPr/>
      </dsp:nvSpPr>
      <dsp:spPr>
        <a:xfrm>
          <a:off x="5628399" y="1468759"/>
          <a:ext cx="1869147" cy="1587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ласка</a:t>
          </a:r>
          <a:endParaRPr lang="ru-RU" sz="3600" kern="1200" dirty="0"/>
        </a:p>
      </dsp:txBody>
      <dsp:txXfrm>
        <a:off x="5628399" y="1468759"/>
        <a:ext cx="1869147" cy="1587251"/>
      </dsp:txXfrm>
    </dsp:sp>
    <dsp:sp modelId="{21D3665F-7BD9-4CA6-927A-D08856365C3D}">
      <dsp:nvSpPr>
        <dsp:cNvPr id="0" name=""/>
        <dsp:cNvSpPr/>
      </dsp:nvSpPr>
      <dsp:spPr>
        <a:xfrm rot="6589285">
          <a:off x="5977174" y="3085169"/>
          <a:ext cx="385372" cy="535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6589285">
        <a:off x="5977174" y="3085169"/>
        <a:ext cx="385372" cy="535697"/>
      </dsp:txXfrm>
    </dsp:sp>
    <dsp:sp modelId="{A44435A1-DCE8-4F31-AE4F-67DA53231656}">
      <dsp:nvSpPr>
        <dsp:cNvPr id="0" name=""/>
        <dsp:cNvSpPr/>
      </dsp:nvSpPr>
      <dsp:spPr>
        <a:xfrm>
          <a:off x="4834777" y="3670545"/>
          <a:ext cx="1869147" cy="1587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добро</a:t>
          </a:r>
          <a:endParaRPr lang="ru-RU" sz="3200" kern="1200" dirty="0"/>
        </a:p>
      </dsp:txBody>
      <dsp:txXfrm>
        <a:off x="4834777" y="3670545"/>
        <a:ext cx="1869147" cy="1587251"/>
      </dsp:txXfrm>
    </dsp:sp>
    <dsp:sp modelId="{6A91B402-2EC0-4758-A04C-9D78A60E9797}">
      <dsp:nvSpPr>
        <dsp:cNvPr id="0" name=""/>
        <dsp:cNvSpPr/>
      </dsp:nvSpPr>
      <dsp:spPr>
        <a:xfrm rot="10801190">
          <a:off x="4450802" y="4195912"/>
          <a:ext cx="271342" cy="535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1190">
        <a:off x="4450802" y="4195912"/>
        <a:ext cx="271342" cy="535697"/>
      </dsp:txXfrm>
    </dsp:sp>
    <dsp:sp modelId="{6C061AC6-1F0F-40C3-B8C4-D111918AB86D}">
      <dsp:nvSpPr>
        <dsp:cNvPr id="0" name=""/>
        <dsp:cNvSpPr/>
      </dsp:nvSpPr>
      <dsp:spPr>
        <a:xfrm>
          <a:off x="2383443" y="3669708"/>
          <a:ext cx="1939367" cy="1587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спасибо</a:t>
          </a:r>
          <a:endParaRPr lang="ru-RU" sz="2800" kern="1200" dirty="0"/>
        </a:p>
      </dsp:txBody>
      <dsp:txXfrm>
        <a:off x="2383443" y="3669708"/>
        <a:ext cx="1939367" cy="1587251"/>
      </dsp:txXfrm>
    </dsp:sp>
    <dsp:sp modelId="{0A6361F8-65F5-400E-92FA-708D38B279BB}">
      <dsp:nvSpPr>
        <dsp:cNvPr id="0" name=""/>
        <dsp:cNvSpPr/>
      </dsp:nvSpPr>
      <dsp:spPr>
        <a:xfrm rot="15120000">
          <a:off x="2781621" y="3070175"/>
          <a:ext cx="411739" cy="535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120000">
        <a:off x="2781621" y="3070175"/>
        <a:ext cx="411739" cy="535697"/>
      </dsp:txXfrm>
    </dsp:sp>
    <dsp:sp modelId="{B380907D-0679-4658-BC6A-9BC06B132CD0}">
      <dsp:nvSpPr>
        <dsp:cNvPr id="0" name=""/>
        <dsp:cNvSpPr/>
      </dsp:nvSpPr>
      <dsp:spPr>
        <a:xfrm>
          <a:off x="1735372" y="1402222"/>
          <a:ext cx="1762008" cy="1587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забота</a:t>
          </a:r>
          <a:endParaRPr lang="ru-RU" sz="3200" kern="1200" dirty="0"/>
        </a:p>
      </dsp:txBody>
      <dsp:txXfrm>
        <a:off x="1735372" y="1402222"/>
        <a:ext cx="1762008" cy="1587251"/>
      </dsp:txXfrm>
    </dsp:sp>
    <dsp:sp modelId="{16A25C0C-85D2-4B0F-BC13-D0D76E3D4948}">
      <dsp:nvSpPr>
        <dsp:cNvPr id="0" name=""/>
        <dsp:cNvSpPr/>
      </dsp:nvSpPr>
      <dsp:spPr>
        <a:xfrm rot="19440000">
          <a:off x="3381209" y="1252788"/>
          <a:ext cx="329033" cy="535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440000">
        <a:off x="3381209" y="1252788"/>
        <a:ext cx="329033" cy="53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8E5C-87DB-49FC-8130-EFC3F97495B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1856C-4F46-44C1-B6B4-11C476238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856C-4F46-44C1-B6B4-11C476238E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856C-4F46-44C1-B6B4-11C476238E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856C-4F46-44C1-B6B4-11C476238E8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856C-4F46-44C1-B6B4-11C476238E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856C-4F46-44C1-B6B4-11C476238E8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29CB-D558-4215-A2E4-C0FD27FA3F86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9307-5F1B-4692-9FE4-35CCC67E873A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372A-E464-47CB-936F-863B08F75F88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9213-0450-44CE-A12A-EAA5ECE550B0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B87-3D29-4472-A249-458CEEE38D07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D6B-9998-4E6D-91C9-6D75A7FA0C67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E86C-A529-4256-8CC4-9035562429C3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57B2-8841-4CCF-9E49-3B988D693D3F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94F6-DC35-42FC-B371-F9572D87F2C2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8114-4016-494E-B6D8-456EAAA7D973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0F25-163A-4DD1-85CC-03B5E7E4D7E3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800C-8D2C-4043-ACC4-A835F5C753F5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62D9-1590-4050-9C44-EE9B2D154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86;&#1103;%20&#1084;&#1091;&#1079;&#1099;&#1082;&#1072;\&#1044;&#1086;&#1088;&#1086;&#1075;&#1086;&#1102;%20&#1044;&#1086;&#1073;&#1088;&#1072;%20(mp3ostrov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gif"/><Relationship Id="rId12" Type="http://schemas.openxmlformats.org/officeDocument/2006/relationships/image" Target="../media/image2.png"/><Relationship Id="rId2" Type="http://schemas.openxmlformats.org/officeDocument/2006/relationships/audio" Target="file:///C:\Users\user\Desktop\&#1052;&#1091;&#1079;&#1099;&#1082;&#1072;\Alla_Pugacheva_i_Maksim_Galkin-YEto_Lyubov'_Am_MINUS.mp3" TargetMode="External"/><Relationship Id="rId1" Type="http://schemas.openxmlformats.org/officeDocument/2006/relationships/audio" Target="file:///C:\Users\user\Desktop\&#1044;&#1045;&#1051;&#1068;&#1042;&#1045;&#1056;%20&#1087;&#1088;&#1077;&#1079;&#1077;&#1085;&#1090;.%20&#1084;&#1091;&#1079;&#1099;&#1082;&#1072;\&#1041;&#1072;&#1088;&#1073;&#1072;&#1088;&#1080;&#1082;&#1080;%20-%20&#1076;&#1088;&#1091;&#1079;&#1100;&#1103;.mp3" TargetMode="Externa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045;&#1051;&#1068;&#1042;&#1045;&#1056;%20&#1087;&#1088;&#1077;&#1079;&#1077;&#1085;&#1090;.%20&#1084;&#1091;&#1079;&#1099;&#1082;&#1072;\&#1044;&#1083;&#1103;%20&#1088;&#1080;&#1089;&#1086;&#1074;&#1072;&#1085;&#1080;&#1103;.mp3" TargetMode="Externa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gif"/><Relationship Id="rId4" Type="http://schemas.openxmlformats.org/officeDocument/2006/relationships/diagramData" Target="../diagrams/data1.xml"/><Relationship Id="rId9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045;&#1051;&#1068;&#1042;&#1045;&#1056;%20&#1087;&#1088;&#1077;&#1079;&#1077;&#1085;&#1090;.%20&#1084;&#1091;&#1079;&#1099;&#1082;&#1072;\&#1044;&#1086;&#1088;&#1086;&#1075;&#1086;&#1102;%20&#1076;&#1086;&#1073;&#1088;&#1072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44;&#1045;&#1051;&#1068;&#1042;&#1045;&#1056;%20&#1087;&#1088;&#1077;&#1079;&#1077;&#1085;&#1090;.%20&#1084;&#1091;&#1079;&#1099;&#1082;&#1072;\&#1050;&#1072;&#1076;&#1099;&#1096;&#1077;&#1074;&#1072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fc4f_635d00_S.gif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1844824"/>
            <a:ext cx="9144000" cy="53732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Добрый день, дорогие ребята и уважаемые гости!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8" name="Дорогою Добр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Franklin Gothic Medium Cond" pitchFamily="34" charset="0"/>
              </a:rPr>
              <a:t>И если кому-то поможет,</a:t>
            </a:r>
            <a:br>
              <a:rPr lang="ru-RU" sz="6600" b="1" dirty="0" smtClean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Franklin Gothic Medium Cond" pitchFamily="34" charset="0"/>
              </a:rPr>
              <a:t>Твоя доброта, улыбка твоя,</a:t>
            </a:r>
            <a:br>
              <a:rPr lang="ru-RU" sz="6600" b="1" dirty="0" smtClean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Franklin Gothic Medium Cond" pitchFamily="34" charset="0"/>
              </a:rPr>
              <a:t>То день не напрасно был прожит,</a:t>
            </a:r>
            <a:br>
              <a:rPr lang="ru-RU" sz="6600" b="1" dirty="0" smtClean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Franklin Gothic Medium Cond" pitchFamily="34" charset="0"/>
              </a:rPr>
              <a:t>Значит, живёшь ты не зря</a:t>
            </a:r>
            <a:r>
              <a:rPr lang="ru-RU" sz="6600" dirty="0" smtClean="0">
                <a:solidFill>
                  <a:srgbClr val="FF0000"/>
                </a:solidFill>
                <a:latin typeface="Franklin Gothic Medium Cond" pitchFamily="34" charset="0"/>
              </a:rPr>
              <a:t>!</a:t>
            </a:r>
            <a:endParaRPr lang="ru-RU" sz="660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pic>
        <p:nvPicPr>
          <p:cNvPr id="4" name="Рисунок 3" descr="animashki-zvezdy-49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81900" y="0"/>
            <a:ext cx="1562100" cy="15621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Станция </a:t>
            </a:r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«Танец дружбы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4721799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797152"/>
            <a:ext cx="1763688" cy="2060848"/>
          </a:xfrm>
          <a:prstGeom prst="rect">
            <a:avLst/>
          </a:prstGeom>
        </p:spPr>
      </p:pic>
      <p:pic>
        <p:nvPicPr>
          <p:cNvPr id="4" name="Рисунок 3" descr="tants_pary_01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63688" y="1340768"/>
            <a:ext cx="5112568" cy="5517232"/>
          </a:xfrm>
          <a:prstGeom prst="rect">
            <a:avLst/>
          </a:prstGeom>
        </p:spPr>
      </p:pic>
      <p:pic>
        <p:nvPicPr>
          <p:cNvPr id="5" name="Рисунок 4" descr="6329436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36296" y="1556792"/>
            <a:ext cx="1619672" cy="1872208"/>
          </a:xfrm>
          <a:prstGeom prst="rect">
            <a:avLst/>
          </a:prstGeom>
        </p:spPr>
      </p:pic>
      <p:pic>
        <p:nvPicPr>
          <p:cNvPr id="6" name="Рисунок 5" descr="0_4fc19_e9888ef_S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77873" y="4653136"/>
            <a:ext cx="2166128" cy="2204864"/>
          </a:xfrm>
          <a:prstGeom prst="rect">
            <a:avLst/>
          </a:prstGeom>
        </p:spPr>
      </p:pic>
      <p:pic>
        <p:nvPicPr>
          <p:cNvPr id="7" name="Рисунок 6" descr="animashki-zvezdy-497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60032" y="2852936"/>
            <a:ext cx="504056" cy="360040"/>
          </a:xfrm>
          <a:prstGeom prst="rect">
            <a:avLst/>
          </a:prstGeom>
        </p:spPr>
      </p:pic>
      <p:pic>
        <p:nvPicPr>
          <p:cNvPr id="8" name="Рисунок 7" descr="AN012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9512" y="1484784"/>
            <a:ext cx="1944216" cy="1944216"/>
          </a:xfrm>
          <a:prstGeom prst="rect">
            <a:avLst/>
          </a:prstGeom>
        </p:spPr>
      </p:pic>
      <p:pic>
        <p:nvPicPr>
          <p:cNvPr id="11" name="Рисунок 10" descr="serda-1249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187625" y="3933056"/>
            <a:ext cx="1368152" cy="636662"/>
          </a:xfrm>
          <a:prstGeom prst="rect">
            <a:avLst/>
          </a:prstGeom>
        </p:spPr>
      </p:pic>
      <p:pic>
        <p:nvPicPr>
          <p:cNvPr id="13" name="Рисунок 12" descr="blestiashka-7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067944" y="6093296"/>
            <a:ext cx="1047750" cy="47625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5" name="Барбарики -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tretch>
            <a:fillRect/>
          </a:stretch>
        </p:blipFill>
        <p:spPr>
          <a:xfrm>
            <a:off x="6300192" y="6309320"/>
            <a:ext cx="304800" cy="304800"/>
          </a:xfrm>
          <a:prstGeom prst="rect">
            <a:avLst/>
          </a:prstGeom>
        </p:spPr>
      </p:pic>
      <p:pic>
        <p:nvPicPr>
          <p:cNvPr id="16" name="Alla_Pugacheva_i_Maksim_Galkin-YEto_Lyubov'_Am_MINU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247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8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6-7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pic>
        <p:nvPicPr>
          <p:cNvPr id="4" name="Рисунок 3" descr="zver-3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2276872"/>
            <a:ext cx="2880320" cy="2304256"/>
          </a:xfrm>
          <a:prstGeom prst="rect">
            <a:avLst/>
          </a:prstGeom>
        </p:spPr>
      </p:pic>
      <p:pic>
        <p:nvPicPr>
          <p:cNvPr id="5" name="Рисунок 4" descr="animashki-strashilki-73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05750" y="0"/>
            <a:ext cx="1238250" cy="184482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7300" b="1" dirty="0" smtClean="0"/>
              <a:t>ЗАВИСТЬ </a:t>
            </a:r>
            <a:r>
              <a:rPr lang="ru-RU" sz="6700" b="1" dirty="0" smtClean="0"/>
              <a:t>– </a:t>
            </a:r>
            <a:r>
              <a:rPr lang="ru-RU" sz="3600" b="1" dirty="0" smtClean="0"/>
              <a:t>чувство досады</a:t>
            </a:r>
            <a:r>
              <a:rPr lang="ru-RU" sz="3600" dirty="0" smtClean="0"/>
              <a:t>, </a:t>
            </a:r>
            <a:r>
              <a:rPr lang="ru-RU" sz="3600" b="1" dirty="0" smtClean="0"/>
              <a:t>неудовольствия, вызванное успехом другого</a:t>
            </a:r>
            <a:endParaRPr lang="ru-RU" sz="6700" b="1" dirty="0"/>
          </a:p>
        </p:txBody>
      </p:sp>
      <p:pic>
        <p:nvPicPr>
          <p:cNvPr id="4" name="Содержимое 3" descr="AN256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556792"/>
            <a:ext cx="5544616" cy="5301208"/>
          </a:xfrm>
        </p:spPr>
      </p:pic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708920"/>
            <a:ext cx="3347864" cy="381642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ДОБРОТА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что солнце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Жадность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щедрость</a:t>
            </a:r>
            <a:endParaRPr lang="ru-RU" dirty="0" smtClean="0"/>
          </a:p>
          <a:p>
            <a:r>
              <a:rPr lang="ru-RU" b="1" dirty="0" smtClean="0"/>
              <a:t>Зависть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добродушие</a:t>
            </a:r>
            <a:endParaRPr lang="ru-RU" dirty="0" smtClean="0"/>
          </a:p>
          <a:p>
            <a:r>
              <a:rPr lang="ru-RU" b="1" dirty="0" smtClean="0"/>
              <a:t>Грубость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нежность, ласка</a:t>
            </a:r>
            <a:endParaRPr lang="ru-RU" dirty="0" smtClean="0"/>
          </a:p>
          <a:p>
            <a:r>
              <a:rPr lang="ru-RU" b="1" dirty="0" smtClean="0"/>
              <a:t>Дерзость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вежливость</a:t>
            </a:r>
            <a:endParaRPr lang="ru-RU" dirty="0" smtClean="0"/>
          </a:p>
          <a:p>
            <a:r>
              <a:rPr lang="ru-RU" b="1" dirty="0" smtClean="0"/>
              <a:t>Сплетни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правдивость</a:t>
            </a:r>
            <a:endParaRPr lang="ru-RU" dirty="0" smtClean="0"/>
          </a:p>
          <a:p>
            <a:r>
              <a:rPr lang="ru-RU" b="1" dirty="0" smtClean="0"/>
              <a:t>Жестокость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жалость, сочувствие</a:t>
            </a:r>
            <a:endParaRPr lang="ru-RU" dirty="0"/>
          </a:p>
        </p:txBody>
      </p:sp>
      <p:pic>
        <p:nvPicPr>
          <p:cNvPr id="4" name="Рисунок 3" descr="animashki-zvezdy-48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31632" y="1556792"/>
            <a:ext cx="3312368" cy="302433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ДА ЗДРАВСТВУЕТ, </a:t>
            </a:r>
            <a:r>
              <a:rPr lang="ru-RU" sz="5400" b="1" i="1" dirty="0" smtClean="0">
                <a:solidFill>
                  <a:srgbClr val="C00000"/>
                </a:solidFill>
              </a:rPr>
              <a:t>ДОБРОТА</a:t>
            </a:r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Добр</a:t>
            </a:r>
            <a:r>
              <a:rPr lang="ru-RU" sz="3600" b="1" dirty="0" smtClean="0">
                <a:solidFill>
                  <a:srgbClr val="C00000"/>
                </a:solidFill>
              </a:rPr>
              <a:t>овы</a:t>
            </a:r>
          </a:p>
          <a:p>
            <a:r>
              <a:rPr lang="ru-RU" sz="3600" b="1" u="sng" dirty="0" smtClean="0">
                <a:solidFill>
                  <a:srgbClr val="C00000"/>
                </a:solidFill>
              </a:rPr>
              <a:t>Добр</a:t>
            </a:r>
            <a:r>
              <a:rPr lang="ru-RU" sz="3600" b="1" dirty="0" smtClean="0">
                <a:solidFill>
                  <a:srgbClr val="C00000"/>
                </a:solidFill>
              </a:rPr>
              <a:t>ынины</a:t>
            </a:r>
          </a:p>
          <a:p>
            <a:r>
              <a:rPr lang="ru-RU" sz="3600" b="1" u="sng" dirty="0" err="1" smtClean="0">
                <a:solidFill>
                  <a:srgbClr val="C00000"/>
                </a:solidFill>
              </a:rPr>
              <a:t>Добр</a:t>
            </a:r>
            <a:r>
              <a:rPr lang="ru-RU" sz="3600" b="1" dirty="0" err="1" smtClean="0">
                <a:solidFill>
                  <a:srgbClr val="C00000"/>
                </a:solidFill>
              </a:rPr>
              <a:t>улькины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u="sng" dirty="0" err="1" smtClean="0">
                <a:solidFill>
                  <a:srgbClr val="C00000"/>
                </a:solidFill>
              </a:rPr>
              <a:t>Добр</a:t>
            </a:r>
            <a:r>
              <a:rPr lang="ru-RU" sz="3600" b="1" dirty="0" err="1" smtClean="0">
                <a:solidFill>
                  <a:srgbClr val="C00000"/>
                </a:solidFill>
              </a:rPr>
              <a:t>отворские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u="sng" dirty="0" smtClean="0">
                <a:solidFill>
                  <a:srgbClr val="C00000"/>
                </a:solidFill>
              </a:rPr>
              <a:t>Добр</a:t>
            </a:r>
            <a:r>
              <a:rPr lang="ru-RU" sz="3600" b="1" dirty="0" smtClean="0">
                <a:solidFill>
                  <a:srgbClr val="C00000"/>
                </a:solidFill>
              </a:rPr>
              <a:t>енькие</a:t>
            </a:r>
          </a:p>
          <a:p>
            <a:r>
              <a:rPr lang="ru-RU" sz="3600" b="1" u="sng" dirty="0" err="1" smtClean="0">
                <a:solidFill>
                  <a:srgbClr val="C00000"/>
                </a:solidFill>
              </a:rPr>
              <a:t>Добр</a:t>
            </a:r>
            <a:r>
              <a:rPr lang="ru-RU" sz="3600" b="1" dirty="0" err="1" smtClean="0">
                <a:solidFill>
                  <a:srgbClr val="C00000"/>
                </a:solidFill>
              </a:rPr>
              <a:t>ыгины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u="sng" dirty="0" smtClean="0">
                <a:solidFill>
                  <a:srgbClr val="C00000"/>
                </a:solidFill>
              </a:rPr>
              <a:t>Добр</a:t>
            </a:r>
            <a:r>
              <a:rPr lang="ru-RU" sz="3600" b="1" dirty="0" smtClean="0">
                <a:solidFill>
                  <a:srgbClr val="C00000"/>
                </a:solidFill>
              </a:rPr>
              <a:t>ые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animashki-zvezdy-48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6136" y="1628800"/>
            <a:ext cx="2880320" cy="252028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Станция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«ВОЛШЕБНАЯ ПОЛЯНА»</a:t>
            </a:r>
            <a:endParaRPr lang="ru-RU" sz="4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animashki-zvezdy-484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48264" y="1268760"/>
            <a:ext cx="2004814" cy="2088232"/>
          </a:xfrm>
          <a:prstGeom prst="rect">
            <a:avLst/>
          </a:prstGeom>
        </p:spPr>
      </p:pic>
      <p:pic>
        <p:nvPicPr>
          <p:cNvPr id="13" name="Рисунок 12" descr="0_4fc4f_635d00_S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563888" y="3356992"/>
            <a:ext cx="2088232" cy="2016224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6" name="Для рисо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745232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92697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Станция</a:t>
            </a:r>
            <a:r>
              <a:rPr lang="ru-RU" sz="7200" b="1" dirty="0" smtClean="0">
                <a:latin typeface="Monotype Corsiva" pitchFamily="66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«Доверие»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4330824" cy="504056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Добрым быть совсем, совсем непросто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Не зависит доброта от роста.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Не зависит доброта от цвета,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Доброта не пряник, не конфета.</a:t>
            </a:r>
          </a:p>
          <a:p>
            <a:pPr marL="533400" indent="-533400"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Только надо, надо добрым быть,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И в беде друг друга не забыть.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И завертится земля быстрей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Если будем мы с тобой добрей.</a:t>
            </a:r>
          </a:p>
          <a:p>
            <a:pPr marL="533400" indent="-533400"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Добрым быть совсем, совсем не просто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Не зависит доброта от роста.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Доброта приносит людям радость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И взамен не требует награды.</a:t>
            </a:r>
          </a:p>
          <a:p>
            <a:pPr marL="533400" indent="-533400"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Доброта с годами не стареет,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Доброта от холода согреет,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Если доброта как солнце светит,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Радуются взрослые и дети.</a:t>
            </a:r>
          </a:p>
          <a:p>
            <a:pPr marL="533400" indent="-533400"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Доброта нужна всем людям,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Пусть побольше добрых будет.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Говорят не зря при встрече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"Добрый день"и "Добрый вечер".</a:t>
            </a:r>
          </a:p>
          <a:p>
            <a:pPr marL="533400" indent="-533400">
              <a:lnSpc>
                <a:spcPct val="80000"/>
              </a:lnSpc>
            </a:pPr>
            <a:endParaRPr lang="ru-RU" sz="18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785"/>
            <a:ext cx="4244280" cy="50405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И не зря ведь есть у нас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Пожеланье "в добрый час".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Доброта она от века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Украшенье человека.</a:t>
            </a:r>
          </a:p>
          <a:p>
            <a:pPr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Клянёмся вежливыми быть,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Всегда "Спасибо"говорить,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"Добрый день"и "До свидания".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Нет в мире лучше звания.</a:t>
            </a:r>
          </a:p>
          <a:p>
            <a:pPr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Клянёмся добрыми мы быть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И лень, и грубость позабыть,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Учиться этикету,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Науку помнить эту.</a:t>
            </a:r>
          </a:p>
          <a:p>
            <a:pPr>
              <a:lnSpc>
                <a:spcPct val="80000"/>
              </a:lnSpc>
            </a:pP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Клянёмся добрыми мы быть,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В борьбе со злом добро дарить,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Невеж разить мечом волшебным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И строгим словом, и целебным.</a:t>
            </a:r>
            <a:b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1900" dirty="0">
                <a:solidFill>
                  <a:srgbClr val="660066"/>
                </a:solidFill>
                <a:latin typeface="Times New Roman" pitchFamily="18" charset="0"/>
              </a:rPr>
              <a:t>Клянёмся добрыми мы быть!</a:t>
            </a: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spasibo_1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5805264"/>
            <a:ext cx="3960440" cy="105273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Желаю всем идти дорогою ДОБРА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64563c4e1a1fdc5c51f5b05b51275557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2132856"/>
            <a:ext cx="9144000" cy="472514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Добро пожаловать!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648072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Franklin Gothic Medium Cond" pitchFamily="34" charset="0"/>
              </a:rPr>
              <a:t>В доме добрыми делами занята,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Franklin Gothic Medium Cond" pitchFamily="34" charset="0"/>
              </a:rPr>
              <a:t>Тихо ходит по квартире доброта.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Franklin Gothic Medium Cond" pitchFamily="34" charset="0"/>
              </a:rPr>
              <a:t>Утро доброе у нас,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Franklin Gothic Medium Cond" pitchFamily="34" charset="0"/>
              </a:rPr>
              <a:t>Добрый день и добрый час.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Franklin Gothic Medium Cond" pitchFamily="34" charset="0"/>
              </a:rPr>
              <a:t>Добрый вечер, ночь добра,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Franklin Gothic Medium Cond" pitchFamily="34" charset="0"/>
              </a:rPr>
              <a:t>Было доброе вчера.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Franklin Gothic Medium Cond" pitchFamily="34" charset="0"/>
              </a:rPr>
              <a:t>И откуда спросишь ты,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Franklin Gothic Medium Cond" pitchFamily="34" charset="0"/>
              </a:rPr>
              <a:t>В доме столько доброты?</a:t>
            </a:r>
            <a:r>
              <a:rPr lang="ru-RU" sz="3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3400" dirty="0" smtClean="0">
                <a:latin typeface="Franklin Gothic Medium Cond" pitchFamily="34" charset="0"/>
              </a:rPr>
              <a:t> </a:t>
            </a:r>
          </a:p>
        </p:txBody>
      </p:sp>
      <p:pic>
        <p:nvPicPr>
          <p:cNvPr id="12289" name="Picture 1" descr="C:\Users\user\Desktop\анимашки\serda-125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2852937"/>
            <a:ext cx="3096344" cy="361086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Доброта</a:t>
            </a:r>
            <a:r>
              <a:rPr lang="ru-RU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Franklin Gothic Medium Cond" pitchFamily="34" charset="0"/>
                <a:cs typeface="Times New Roman" pitchFamily="18" charset="0"/>
              </a:rPr>
              <a:t>– отзывчивость, душевное расположение к людям, стремление делать добро другим</a:t>
            </a:r>
            <a:br>
              <a:rPr lang="ru-RU" sz="6000" b="1" dirty="0" smtClean="0">
                <a:solidFill>
                  <a:srgbClr val="C00000"/>
                </a:solidFill>
                <a:latin typeface="Franklin Gothic Medium Cond" pitchFamily="34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Franklin Gothic Medium Cond" pitchFamily="34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C00000"/>
                </a:solidFill>
                <a:latin typeface="Franklin Gothic Medium Cond" pitchFamily="34" charset="0"/>
                <a:cs typeface="Times New Roman" pitchFamily="18" charset="0"/>
              </a:rPr>
              <a:t>С.И. Ожегов</a:t>
            </a:r>
            <a:endParaRPr lang="ru-RU" sz="3000" b="1" dirty="0">
              <a:solidFill>
                <a:srgbClr val="C00000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КАРТА Волшебной страны 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Станция «Народная мудрость»</a:t>
            </a:r>
          </a:p>
          <a:p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Станция «Ежели Вы вежливы»</a:t>
            </a:r>
          </a:p>
          <a:p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Станция «Копилка добрых поступков»</a:t>
            </a:r>
          </a:p>
          <a:p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Станция «Танец дружбы»</a:t>
            </a:r>
          </a:p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Станция «Волшебная поляна»</a:t>
            </a:r>
          </a:p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Станция «Доверие»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-7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СТАНЦИЯ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Народная мудрость»</a:t>
            </a:r>
            <a:endParaRPr lang="ru-RU" sz="4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latin typeface="Franklin Gothic Medium Cond" pitchFamily="34" charset="0"/>
              </a:rPr>
              <a:t>Худо тому…… (говори смело)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Franklin Gothic Medium Cond" pitchFamily="34" charset="0"/>
              </a:rPr>
              <a:t>На добрый привет……( на добрые дела)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Franklin Gothic Medium Cond" pitchFamily="34" charset="0"/>
              </a:rPr>
              <a:t>Про доброе дело….(кто не делает добра никому)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Franklin Gothic Medium Cond" pitchFamily="34" charset="0"/>
              </a:rPr>
              <a:t>Жизнь дана…(добрый ответ)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Franklin Gothic Medium Cond" pitchFamily="34" charset="0"/>
              </a:rPr>
              <a:t>Учись доброму…(а зло забывай)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Franklin Gothic Medium Cond" pitchFamily="34" charset="0"/>
              </a:rPr>
              <a:t>Про добро помни…(дурное на ум не пойдет)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Franklin Gothic Medium Cond" pitchFamily="34" charset="0"/>
              </a:rPr>
              <a:t>Не одежда красит человека…(чем злым)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Franklin Gothic Medium Cond" pitchFamily="34" charset="0"/>
              </a:rPr>
              <a:t>Лучше быть добрым….(а его добрые дела)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МОЛОДЦЫ,БОЛЬШОЕ СПАСИБО!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Худо тому – кто не делает добра  никому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На добрый привет – добрый ответ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Про доброе дело – говори смело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Жизнь дана – на добрые дела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Учись доброму – дурное на ум не пойдёт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Про добро помни , а зло забывай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Не одежда красит человека, а его добрые дела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Лучше быть добрым, чем злым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Станция</a:t>
            </a:r>
            <a:r>
              <a:rPr lang="ru-RU" dirty="0" smtClean="0"/>
              <a:t> </a:t>
            </a:r>
            <a:r>
              <a:rPr lang="ru-RU" sz="5300" b="1" dirty="0" smtClean="0">
                <a:solidFill>
                  <a:srgbClr val="FF0000"/>
                </a:solidFill>
              </a:rPr>
              <a:t>«Ежели Вы Вежливы»</a:t>
            </a:r>
            <a:endParaRPr lang="ru-RU" sz="53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67561051_iteket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1557338"/>
            <a:ext cx="9143999" cy="53006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  <a:t>Если можешь помочь- </a:t>
            </a:r>
            <a:b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Franklin Gothic Medium Cond" pitchFamily="34" charset="0"/>
              </a:rPr>
              <a:t>помоги</a:t>
            </a:r>
            <a:r>
              <a:rPr lang="ru-RU" sz="5400" dirty="0" smtClean="0">
                <a:latin typeface="Franklin Gothic Medium Cond" pitchFamily="34" charset="0"/>
              </a:rPr>
              <a:t>,</a:t>
            </a:r>
            <a:r>
              <a:rPr lang="ru-RU" dirty="0" smtClean="0">
                <a:latin typeface="Franklin Gothic Medium Cond" pitchFamily="34" charset="0"/>
              </a:rPr>
              <a:t/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  <a:t>Если можешь согреть- </a:t>
            </a:r>
            <a:r>
              <a:rPr lang="ru-RU" sz="5400" b="1" i="1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  <a:t/>
            </a:r>
            <a:br>
              <a:rPr lang="ru-RU" sz="5400" b="1" i="1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6000" b="1" smtClean="0">
                <a:solidFill>
                  <a:srgbClr val="FF0000"/>
                </a:solidFill>
                <a:latin typeface="Franklin Gothic Medium Cond" pitchFamily="34" charset="0"/>
              </a:rPr>
              <a:t>ОТОГРЕЙ</a:t>
            </a:r>
            <a:r>
              <a:rPr lang="ru-RU" dirty="0" smtClean="0">
                <a:latin typeface="Franklin Gothic Medium Cond" pitchFamily="34" charset="0"/>
              </a:rPr>
              <a:t>,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  <a:t>Если можешь сберечь- </a:t>
            </a:r>
            <a:b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Franklin Gothic Medium Cond" pitchFamily="34" charset="0"/>
              </a:rPr>
              <a:t>СБЕРЕГИ</a:t>
            </a:r>
            <a:r>
              <a:rPr lang="ru-RU" dirty="0" smtClean="0">
                <a:latin typeface="Franklin Gothic Medium Cond" pitchFamily="34" charset="0"/>
              </a:rPr>
              <a:t>,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rPr>
              <a:t>Среди тысячи дней и ночей!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62D9-1590-4050-9C44-EE9B2D154AE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2" name="Кадыше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 flipV="1">
            <a:off x="8244408" y="5373216"/>
            <a:ext cx="648072" cy="72008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353</Words>
  <Application>Microsoft Office PowerPoint</Application>
  <PresentationFormat>Экран (4:3)</PresentationFormat>
  <Paragraphs>96</Paragraphs>
  <Slides>18</Slides>
  <Notes>5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Добрый день, дорогие ребята и уважаемые гости!</vt:lpstr>
      <vt:lpstr>Добро пожаловать!</vt:lpstr>
      <vt:lpstr>Доброта – отзывчивость, душевное расположение к людям, стремление делать добро другим               С.И. Ожегов</vt:lpstr>
      <vt:lpstr>КАРТА Волшебной страны </vt:lpstr>
      <vt:lpstr>Слайд 5</vt:lpstr>
      <vt:lpstr>СТАНЦИЯ «Народная мудрость»</vt:lpstr>
      <vt:lpstr>МОЛОДЦЫ,БОЛЬШОЕ СПАСИБО!</vt:lpstr>
      <vt:lpstr>Станция «Ежели Вы Вежливы»</vt:lpstr>
      <vt:lpstr>Если можешь помочь-  помоги,  Если можешь согреть-  ОТОГРЕЙ, Если можешь сберечь-  СБЕРЕГИ, Среди тысячи дней и ночей!</vt:lpstr>
      <vt:lpstr>И если кому-то поможет, Твоя доброта, улыбка твоя, То день не напрасно был прожит, Значит, живёшь ты не зря!</vt:lpstr>
      <vt:lpstr>Станция «Танец дружбы»</vt:lpstr>
      <vt:lpstr>Слайд 12</vt:lpstr>
      <vt:lpstr>ЗАВИСТЬ – чувство досады, неудовольствия, вызванное успехом другого</vt:lpstr>
      <vt:lpstr>ДОБРОТА, что солнце</vt:lpstr>
      <vt:lpstr>ДА ЗДРАВСТВУЕТ, ДОБРОТА!</vt:lpstr>
      <vt:lpstr>Станция «ВОЛШЕБНАЯ ПОЛЯНА»</vt:lpstr>
      <vt:lpstr>Станция «Доверие»</vt:lpstr>
      <vt:lpstr>Желаю всем идти дорогою ДОБРА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добра</dc:title>
  <dc:creator>user</dc:creator>
  <cp:lastModifiedBy>user</cp:lastModifiedBy>
  <cp:revision>118</cp:revision>
  <dcterms:created xsi:type="dcterms:W3CDTF">2013-01-25T14:03:32Z</dcterms:created>
  <dcterms:modified xsi:type="dcterms:W3CDTF">2015-03-26T13:11:27Z</dcterms:modified>
</cp:coreProperties>
</file>