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56" r:id="rId2"/>
    <p:sldId id="267" r:id="rId3"/>
    <p:sldId id="257" r:id="rId4"/>
    <p:sldId id="266" r:id="rId5"/>
    <p:sldId id="260" r:id="rId6"/>
    <p:sldId id="265" r:id="rId7"/>
    <p:sldId id="263" r:id="rId8"/>
    <p:sldId id="259" r:id="rId9"/>
    <p:sldId id="262" r:id="rId10"/>
    <p:sldId id="258" r:id="rId11"/>
    <p:sldId id="261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589"/>
    <a:srgbClr val="6E7E10"/>
    <a:srgbClr val="3609F5"/>
    <a:srgbClr val="1D9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681" autoAdjust="0"/>
  </p:normalViewPr>
  <p:slideViewPr>
    <p:cSldViewPr snapToGrid="0">
      <p:cViewPr varScale="1">
        <p:scale>
          <a:sx n="91" d="100"/>
          <a:sy n="91" d="100"/>
        </p:scale>
        <p:origin x="96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FCFD-0551-42C0-9104-4422E57EDB1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85C91-7F29-496E-9FCB-0D9AE8EE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8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1EA-913B-48E2-B741-F16D3BE03D2A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322-FFD4-4A90-9C3E-51FE08E3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8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1EA-913B-48E2-B741-F16D3BE03D2A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322-FFD4-4A90-9C3E-51FE08E3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7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1EA-913B-48E2-B741-F16D3BE03D2A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322-FFD4-4A90-9C3E-51FE08E3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6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1EA-913B-48E2-B741-F16D3BE03D2A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322-FFD4-4A90-9C3E-51FE08E3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7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1EA-913B-48E2-B741-F16D3BE03D2A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322-FFD4-4A90-9C3E-51FE08E3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2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1EA-913B-48E2-B741-F16D3BE03D2A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322-FFD4-4A90-9C3E-51FE08E3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8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1EA-913B-48E2-B741-F16D3BE03D2A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322-FFD4-4A90-9C3E-51FE08E3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6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1EA-913B-48E2-B741-F16D3BE03D2A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322-FFD4-4A90-9C3E-51FE08E3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5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1EA-913B-48E2-B741-F16D3BE03D2A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322-FFD4-4A90-9C3E-51FE08E3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2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1EA-913B-48E2-B741-F16D3BE03D2A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322-FFD4-4A90-9C3E-51FE08E3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1EA-913B-48E2-B741-F16D3BE03D2A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322-FFD4-4A90-9C3E-51FE08E3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6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A1EA-913B-48E2-B741-F16D3BE03D2A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5322-FFD4-4A90-9C3E-51FE08E3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5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2979" y="956441"/>
            <a:ext cx="8124497" cy="47086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   Судьба </a:t>
            </a:r>
            <a:r>
              <a:rPr lang="ru-RU" b="1" dirty="0">
                <a:solidFill>
                  <a:schemeClr val="bg1"/>
                </a:solidFill>
              </a:rPr>
              <a:t>человека </a:t>
            </a:r>
            <a:r>
              <a:rPr lang="ru-RU" b="1" dirty="0" smtClean="0">
                <a:solidFill>
                  <a:schemeClr val="bg1"/>
                </a:solidFill>
              </a:rPr>
              <a:t>–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 славного сына   </a:t>
            </a:r>
            <a:r>
              <a:rPr lang="ru-RU" b="1" dirty="0" smtClean="0">
                <a:solidFill>
                  <a:schemeClr val="bg1"/>
                </a:solidFill>
              </a:rPr>
              <a:t>Отечества,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учителя </a:t>
            </a:r>
            <a:r>
              <a:rPr lang="ru-RU" b="1" dirty="0" smtClean="0">
                <a:solidFill>
                  <a:schemeClr val="bg1"/>
                </a:solidFill>
              </a:rPr>
              <a:t>– </a:t>
            </a:r>
            <a:r>
              <a:rPr lang="ru-RU" sz="6700" b="1" dirty="0" smtClean="0">
                <a:solidFill>
                  <a:schemeClr val="bg1"/>
                </a:solidFill>
              </a:rPr>
              <a:t>фронтовика.</a:t>
            </a:r>
            <a:endParaRPr lang="ru-RU" sz="67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5" y="136588"/>
            <a:ext cx="3003198" cy="18099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76" y="4016776"/>
            <a:ext cx="2417379" cy="2251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83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7096" y="1314868"/>
            <a:ext cx="4420058" cy="37223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Учитель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солдат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5" y="343270"/>
            <a:ext cx="2633034" cy="1264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154" y="975714"/>
            <a:ext cx="6635082" cy="49763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90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8687" y="1122363"/>
            <a:ext cx="9529313" cy="2811282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solidFill>
                  <a:schemeClr val="bg1"/>
                </a:solidFill>
              </a:rPr>
              <a:t>Два поколения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154" y="475223"/>
            <a:ext cx="4761261" cy="59266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5" y="475223"/>
            <a:ext cx="2633034" cy="12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9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5" y="475223"/>
            <a:ext cx="2633034" cy="12648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41" y="1107667"/>
            <a:ext cx="6619461" cy="46117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181698" y="192505"/>
            <a:ext cx="7486301" cy="8662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Память народа жива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48664" y="5951219"/>
            <a:ext cx="11402703" cy="50547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             «Скорбящая женщина – мать»    п. Новоилимск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8358" y="1202574"/>
            <a:ext cx="10459453" cy="4492374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«Духовное существо человека бессмертно и вечно… И чем больше человек отдаёт себя другим, тем полнее входит его духовное Я в общую жизнь людей и остаётся в ней вечно.»</a:t>
            </a:r>
            <a:br>
              <a:rPr lang="ru-RU" sz="4400" b="1" i="1" dirty="0" smtClean="0">
                <a:solidFill>
                  <a:schemeClr val="bg1"/>
                </a:solidFill>
              </a:rPr>
            </a:br>
            <a:r>
              <a:rPr lang="ru-RU" sz="4400" b="1" i="1" dirty="0" smtClean="0">
                <a:solidFill>
                  <a:schemeClr val="bg1"/>
                </a:solidFill>
              </a:rPr>
              <a:t/>
            </a:r>
            <a:br>
              <a:rPr lang="ru-RU" sz="4400" b="1" i="1" dirty="0" smtClean="0">
                <a:solidFill>
                  <a:schemeClr val="bg1"/>
                </a:solidFill>
              </a:rPr>
            </a:br>
            <a:r>
              <a:rPr lang="ru-RU" sz="4400" b="1" i="1" dirty="0" smtClean="0">
                <a:solidFill>
                  <a:schemeClr val="bg1"/>
                </a:solidFill>
              </a:rPr>
              <a:t>         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Л.Н.Толстой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5" y="475223"/>
            <a:ext cx="2633034" cy="12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366" y="678703"/>
            <a:ext cx="5745192" cy="465242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Слободчиков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Александр 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Васильевич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315" y="730462"/>
            <a:ext cx="4719639" cy="54792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210161"/>
            <a:ext cx="1950669" cy="9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48575"/>
            <a:ext cx="9144000" cy="91439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Тихая моя родина…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551" y="5738224"/>
            <a:ext cx="11535168" cy="95394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Рисунки из книги Г. Замаратского  </a:t>
            </a:r>
            <a:r>
              <a:rPr lang="ru-RU" sz="3200" b="1" i="1" dirty="0" smtClean="0">
                <a:solidFill>
                  <a:schemeClr val="bg1"/>
                </a:solidFill>
              </a:rPr>
              <a:t>«Песни полей»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(илимскме были)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51" y="1477835"/>
            <a:ext cx="6464970" cy="4123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68" y="1499938"/>
            <a:ext cx="4858323" cy="410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" y="241541"/>
            <a:ext cx="1950669" cy="9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8031" y="1863306"/>
            <a:ext cx="8959970" cy="3394494"/>
          </a:xfrm>
        </p:spPr>
        <p:txBody>
          <a:bodyPr>
            <a:noAutofit/>
          </a:bodyPr>
          <a:lstStyle/>
          <a:p>
            <a:pPr algn="l"/>
            <a:r>
              <a:rPr lang="ru-RU" sz="4800" b="1" i="1" dirty="0" smtClean="0">
                <a:solidFill>
                  <a:schemeClr val="bg1"/>
                </a:solidFill>
              </a:rPr>
              <a:t>Нижнеилимск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5" y="460394"/>
            <a:ext cx="1950669" cy="937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35" y="3288093"/>
            <a:ext cx="4591579" cy="3110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92" y="205257"/>
            <a:ext cx="4649963" cy="271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92" y="3288093"/>
            <a:ext cx="4649964" cy="3110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99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587" y="701857"/>
            <a:ext cx="86868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4" y="201602"/>
            <a:ext cx="2740778" cy="13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97" y="1947831"/>
            <a:ext cx="3912903" cy="43649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153" y="1947831"/>
            <a:ext cx="5468235" cy="43649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Весточка с фронта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5" y="343270"/>
            <a:ext cx="2633034" cy="12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66" y="1122363"/>
            <a:ext cx="2633034" cy="388095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Боевые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друзья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мои…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105" y="829065"/>
            <a:ext cx="8042241" cy="55296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5" y="343270"/>
            <a:ext cx="2633034" cy="12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900" y="385011"/>
            <a:ext cx="4622163" cy="428324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Возвращение домой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4" y="164280"/>
            <a:ext cx="4957010" cy="302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3" y="589939"/>
            <a:ext cx="2633034" cy="1264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4" y="3625515"/>
            <a:ext cx="4957010" cy="298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0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309" y="5801710"/>
            <a:ext cx="11593902" cy="10562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Семья Слободчиковых (Слободчиков Александр Васильевич, </a:t>
            </a:r>
            <a:r>
              <a:rPr lang="ru-RU" sz="2800" b="1" dirty="0" err="1" smtClean="0">
                <a:solidFill>
                  <a:schemeClr val="bg1"/>
                </a:solidFill>
              </a:rPr>
              <a:t>Слободчикова</a:t>
            </a:r>
            <a:r>
              <a:rPr lang="ru-RU" sz="2800" b="1" dirty="0" smtClean="0">
                <a:solidFill>
                  <a:schemeClr val="bg1"/>
                </a:solidFill>
              </a:rPr>
              <a:t> Нина Борисовна, старший сын Юра, младший сын Валера)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069" y="124881"/>
            <a:ext cx="7539488" cy="564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9" y="397134"/>
            <a:ext cx="2381634" cy="11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97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    Судьба человека –   славного сына   Отечества,   учителя – фронтовика.</vt:lpstr>
      <vt:lpstr>Слободчиков  Александр   Васильевич</vt:lpstr>
      <vt:lpstr>Тихая моя родина…</vt:lpstr>
      <vt:lpstr>Презентация PowerPoint</vt:lpstr>
      <vt:lpstr>Презентация PowerPoint</vt:lpstr>
      <vt:lpstr>Весточка с фронта</vt:lpstr>
      <vt:lpstr>Боевые  друзья мои…</vt:lpstr>
      <vt:lpstr>Возвращение домой</vt:lpstr>
      <vt:lpstr>Семья Слободчиковых (Слободчиков Александр Васильевич, Слободчикова Нина Борисовна, старший сын Юра, младший сын Валера) </vt:lpstr>
      <vt:lpstr>Учитель  и  солдат</vt:lpstr>
      <vt:lpstr>Два поколения</vt:lpstr>
      <vt:lpstr>Память народа жива</vt:lpstr>
      <vt:lpstr>«Духовное существо человека бессмертно и вечно… И чем больше человек отдаёт себя другим, тем полнее входит его духовное Я в общую жизнь людей и остаётся в ней вечно.»                                                 Л.Н.Толстой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Судьба человека -   славного сына   Отечества   учителя - фронтовика</dc:title>
  <dc:creator>Дом</dc:creator>
  <cp:lastModifiedBy>Дом</cp:lastModifiedBy>
  <cp:revision>20</cp:revision>
  <dcterms:created xsi:type="dcterms:W3CDTF">2015-03-26T09:20:06Z</dcterms:created>
  <dcterms:modified xsi:type="dcterms:W3CDTF">2015-03-26T13:41:05Z</dcterms:modified>
</cp:coreProperties>
</file>