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FF99"/>
    <a:srgbClr val="006600"/>
    <a:srgbClr val="002B70"/>
    <a:srgbClr val="0D3E95"/>
    <a:srgbClr val="145CDE"/>
    <a:srgbClr val="001B4C"/>
    <a:srgbClr val="002560"/>
    <a:srgbClr val="2975FF"/>
    <a:srgbClr val="9CBC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071546"/>
            <a:ext cx="8136904" cy="1800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по изготовлению новогодних ёлок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из </a:t>
            </a:r>
            <a:r>
              <a:rPr kumimoji="0" lang="ru-RU" sz="3600" b="1" u="none" strike="noStrike" kern="120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пайеток</a:t>
            </a:r>
            <a:r>
              <a:rPr kumimoji="0" lang="ru-RU" sz="3600" b="1" u="none" strike="noStrike" kern="120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и бисера</a:t>
            </a:r>
            <a:endParaRPr kumimoji="0" lang="ru-RU" sz="3600" b="1" u="none" strike="noStrike" kern="120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214818"/>
            <a:ext cx="3291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Осипова Тамара Викторовна </a:t>
            </a:r>
          </a:p>
          <a:p>
            <a:r>
              <a:rPr lang="ru-RU" b="1" dirty="0" smtClean="0">
                <a:ln w="31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СОШ № 21 г. Ковров</a:t>
            </a:r>
            <a:endParaRPr lang="ru-RU" dirty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642917"/>
            <a:ext cx="6715172" cy="454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50720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Новогодние красавицы</a:t>
            </a:r>
            <a:endParaRPr lang="ru-RU" sz="2400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642917"/>
            <a:ext cx="6215105" cy="442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74" y="507207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Инструменты и материалы</a:t>
            </a:r>
            <a:endParaRPr lang="ru-RU" sz="2400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571769" cy="242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наборки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детали </a:t>
            </a:r>
          </a:p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из 10 </a:t>
            </a:r>
            <a:r>
              <a:rPr lang="ru-RU" sz="24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пайеток</a:t>
            </a:r>
            <a:endParaRPr lang="ru-RU" sz="2400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Рисунок 3" descr="IMG_912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357430"/>
            <a:ext cx="25062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1643050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dirty="0" err="1" smtClean="0"/>
              <a:t>оо</a:t>
            </a:r>
            <a:r>
              <a:rPr lang="ru-RU" sz="2400" dirty="0" smtClean="0"/>
              <a:t>)о)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</a:t>
            </a:r>
            <a:r>
              <a:rPr lang="ru-RU" sz="2400" dirty="0" smtClean="0"/>
              <a:t>)</a:t>
            </a:r>
            <a:r>
              <a:rPr lang="ru-RU" sz="2400" dirty="0" err="1" smtClean="0"/>
              <a:t>оо</a:t>
            </a:r>
            <a:r>
              <a:rPr lang="ru-RU" sz="2400" dirty="0" smtClean="0"/>
              <a:t>- </a:t>
            </a:r>
            <a:endParaRPr lang="ru-RU" sz="2400" dirty="0"/>
          </a:p>
        </p:txBody>
      </p:sp>
      <p:pic>
        <p:nvPicPr>
          <p:cNvPr id="6" name="Рисунок 5" descr="IMG_915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642918"/>
            <a:ext cx="2928958" cy="152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478632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Набрать</a:t>
            </a:r>
          </a:p>
          <a:p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веточку по 25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пайеток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5 веточек  по 10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пайеток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5 веточек  по 15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пайеток</a:t>
            </a:r>
            <a:endParaRPr lang="ru-RU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9" name="Рисунок 8" descr="IMG_912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357430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245808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286512" y="5143512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сборки</a:t>
            </a:r>
            <a:endParaRPr lang="ru-RU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9" name="Рисунок 8" descr="IMG_912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71480"/>
            <a:ext cx="24058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912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928934"/>
            <a:ext cx="3214710" cy="282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14744" y="1285860"/>
            <a:ext cx="1928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Набрать</a:t>
            </a:r>
            <a:endParaRPr lang="ru-RU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85 веточек </a:t>
            </a:r>
          </a:p>
          <a:p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по 10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пайеток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4143404" cy="425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8992" y="492919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Готовые изделия</a:t>
            </a:r>
            <a:endParaRPr lang="ru-RU" sz="2800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Рисунок 3" descr="IMG_912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675" y="571480"/>
            <a:ext cx="427685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91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29"/>
            <a:ext cx="262534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912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643182"/>
            <a:ext cx="241103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1472" y="51435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ВИРО г. Владимир   2014 г.</a:t>
            </a:r>
            <a:endParaRPr lang="ru-RU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Рисунок 3" descr="IMG_912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7"/>
            <a:ext cx="3643338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911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47664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1928802"/>
            <a:ext cx="39424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СПАСИБО </a:t>
            </a:r>
          </a:p>
          <a:p>
            <a:r>
              <a:rPr lang="ru-RU" sz="4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357826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год</a:t>
            </a:r>
            <a:endParaRPr lang="ru-RU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82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Александр</cp:lastModifiedBy>
  <cp:revision>22</cp:revision>
  <dcterms:created xsi:type="dcterms:W3CDTF">2013-08-17T08:34:50Z</dcterms:created>
  <dcterms:modified xsi:type="dcterms:W3CDTF">2014-12-21T16:54:47Z</dcterms:modified>
</cp:coreProperties>
</file>