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4" r:id="rId3"/>
    <p:sldId id="265" r:id="rId4"/>
    <p:sldId id="259" r:id="rId5"/>
    <p:sldId id="267" r:id="rId6"/>
    <p:sldId id="266" r:id="rId7"/>
    <p:sldId id="260" r:id="rId8"/>
    <p:sldId id="268" r:id="rId9"/>
    <p:sldId id="269" r:id="rId10"/>
    <p:sldId id="261" r:id="rId11"/>
    <p:sldId id="270" r:id="rId12"/>
    <p:sldId id="271" r:id="rId13"/>
    <p:sldId id="262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1/31/2015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43;&#1041;&#1057;&#1050;&#1054;&#1059;%20584%20&#1054;&#1079;&#1077;&#1088;&#1082;&#1080;\&#1045;&#1074;&#1088;&#1077;&#1081;&#1089;&#1082;&#1072;&#1103;%20&#1085;&#1072;&#1088;&#1086;&#1076;&#1085;&#1072;&#1103;%20&#1084;&#1091;&#1079;&#1099;&#1082;&#1072;%20-%20&#1061;&#1072;&#1074;&#1072;%20&#1053;&#1072;&#1075;&#1080;&#1083;&#1072;%20(%20&#1073;&#1077;&#1079;%20&#1089;&#1083;&#1086;&#1074;%20&#1090;&#1086;&#1083;&#1100;&#1082;&#1086;%20&#1084;&#1091;&#1079;&#1099;&#1082;&#1072;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43;&#1041;&#1057;&#1050;&#1054;&#1059;%20584%20&#1054;&#1079;&#1077;&#1088;&#1082;&#1080;\&#1056;&#1091;&#1089;&#1089;&#1082;&#1072;&#1103;%20&#1085;&#1072;&#1088;&#1086;&#1076;&#1085;&#1072;&#1103;%20-%20&#1093;&#1086;&#1088;&#1086;&#1074;&#1086;&#1076;&#1085;&#1072;&#1103;.mp3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89;&#1077;&#1088;&#1075;&#1077;&#1081;\Desktop\&#1043;&#1041;&#1057;&#1050;&#1054;&#1059;%20584%20&#1054;&#1079;&#1077;&#1088;&#1082;&#1080;\&#1056;&#1091;&#1089;&#1089;&#1082;&#1072;&#1103;%20&#1085;&#1072;&#1088;&#1086;&#1076;&#1085;&#1072;&#1103;%20-%20&#1093;&#1086;&#1088;&#1086;&#1074;&#1086;&#1076;&#1085;&#1072;&#1103;.mp3" TargetMode="Externa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43;&#1041;&#1057;&#1050;&#1054;&#1059;%20584%20&#1054;&#1079;&#1077;&#1088;&#1082;&#1080;\&#1040;&#1056;&#1052;&#1071;&#1053;&#1057;&#1050;&#1040;&#1071;%20&#1085;&#1072;&#1088;&#1086;&#1076;&#1085;&#1072;&#1103;%20&#1084;&#1091;&#1079;&#1099;&#1082;&#1072;%20-%20&#1064;&#1072;&#1083;&#1072;&#1093;&#1086;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K:\&#1043;&#1041;&#1057;&#1050;&#1054;&#1059;%20584%20&#1054;&#1079;&#1077;&#1088;&#1082;&#1080;\&#1091;&#1079;&#1073;&#1077;&#1082;&#1089;&#1082;&#1072;&#1103;%20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Обычаи народов мира 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 </a:t>
            </a:r>
            <a:b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105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У всех народов мира существуют свои традиции и обычаи. В них отображаются особенности быта народа, его привычки и отношения между людьми. Традиции берут начало в древности, передаются из поколения в поколение и тщательно соблюдаются всеми членами общества. </a:t>
            </a:r>
            <a:endParaRPr lang="ru-RU" sz="2000" dirty="0"/>
          </a:p>
        </p:txBody>
      </p:sp>
      <p:pic>
        <p:nvPicPr>
          <p:cNvPr id="6" name="Picture 2" descr="Planet Earth Pictures For Kids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90600"/>
            <a:ext cx="4114800" cy="40535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Израиль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8434" name="Picture 2" descr="Higher Food Costs Affect Jewish New Year Foodbea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2" name="Picture 2" descr="Израиль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43688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90100"/>
            <a:ext cx="227948" cy="276999"/>
          </a:xfrm>
          <a:prstGeom prst="rect">
            <a:avLst/>
          </a:prstGeom>
          <a:solidFill>
            <a:srgbClr val="F8FC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" y="121920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Хала - еврейский традиционный праздничный хлеб. </a:t>
            </a:r>
          </a:p>
          <a:p>
            <a:r>
              <a:rPr lang="ru-RU" sz="2000" dirty="0" smtClean="0">
                <a:ea typeface="Times New Roman" pitchFamily="18" charset="0"/>
                <a:cs typeface="Arial" pitchFamily="34" charset="0"/>
              </a:rPr>
              <a:t>Готовится из сдобного дрожжевого теста</a:t>
            </a:r>
            <a:endParaRPr lang="ru-RU" sz="2000" dirty="0"/>
          </a:p>
        </p:txBody>
      </p:sp>
      <p:pic>
        <p:nvPicPr>
          <p:cNvPr id="8" name="Еврейская народная музыка - Хава Нагила ( без слов только музыка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9248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Поиск Bigstoc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24543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6" descr="Article 1 header мы евре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24200"/>
            <a:ext cx="3810000" cy="32612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838200" y="303312"/>
            <a:ext cx="6934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Халу плетут в форме косички.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Говорят, что так задумал влюбленный польский пекарь, который  считал, что красивее косы его любимой девушки ничего нет и поэтому, праздничному хлебу придал именно эту форму.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48200" y="685800"/>
            <a:ext cx="4114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Каждый седьмой день красуется на субботнем столе блюдо с двумя покрытыми халами – знак милости и поддержки свыше.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27652" name="Picture 4" descr="Хала со сливовым повидлом Кулинарный портал от репортёр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3962400" cy="27084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654" name="Picture 6" descr="Новость часа: 9 лекций недели: про харизму и людей Средневековь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918855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4724400"/>
            <a:ext cx="4343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По традиции, прежде чем съесть хоть маленький кусочек халы надо обязательно совершить ритуальное омовение рук, произнести особые слова до и после еды.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100" name="Picture 4" descr="Неразгаданная, неизведанная стран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4066032" cy="3048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460" name="Picture 4" descr="Семь &quot;хлебных правил&quot; &quot; Фито Центр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276600"/>
            <a:ext cx="4700524" cy="3026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усская народная - хоровод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868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приготовить ржаной хлеб на кефире?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4191000" cy="32537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6" descr="Латвия научит печь хлеб по старинным рецептам!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1000"/>
            <a:ext cx="3547532" cy="2362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4" name="Picture 2" descr="Знания Мари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572000" cy="33554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4800" y="4191000"/>
            <a:ext cx="365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 древние времена у славян существовал такой обычай: люди, которые вместе переломили хлеб, становятся друзьями на всю жизнь. Хлеб считался послом всего мира и дружбой между народами.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54864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С годами меняется жизнь, традиции и ценности, а хлеб всегда остается самой большой и главной ценностью у всех</a:t>
            </a:r>
            <a:endParaRPr lang="ru-RU" sz="2000" dirty="0"/>
          </a:p>
        </p:txBody>
      </p:sp>
      <p:pic>
        <p:nvPicPr>
          <p:cNvPr id="29698" name="Picture 2" descr="Скачивание изображения: хлеб, батон, выпечка 419993 / Разрешение: original / Раздел: Разное / HallPic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4800600" cy="319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bu1ochka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14600"/>
            <a:ext cx="4191000" cy="2790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4" name="Picture 8" descr="Иранский хлеб VeniVidi.ru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33400"/>
            <a:ext cx="3886199" cy="2510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История хлеба разных стран мира - ХЛЕБОПЕЧКА.РУ - рецепты, отзывы, инструкции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495800"/>
            <a:ext cx="2859394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8" name="Picture 12" descr="Кулинарный форум Хорошей кухни - Хлеб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2895600" cy="193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10" name="Picture 14" descr="Россия помогла мукой Кыргызстану и Северной Коре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04800"/>
            <a:ext cx="5334000" cy="5173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усская народная - хоровод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>
            <a:off x="7924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21336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 ЗА  ВНИМАНИЕ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5334000"/>
            <a:ext cx="4936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ГБСКОУ школа №584 «Озерки»</a:t>
            </a:r>
            <a:endParaRPr lang="ru-RU" sz="2800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Скачать обои и фото Свежий хлеб в разрешении 1600x1200 пикселей на рабочий сто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5715000" cy="3352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66800" y="228600"/>
            <a:ext cx="65984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/>
              <a:t>В жизни есть несколько очень важных вещей: </a:t>
            </a:r>
          </a:p>
          <a:p>
            <a:pPr algn="ctr"/>
            <a:r>
              <a:rPr lang="ru-RU" sz="2400" b="1" i="1" dirty="0" smtClean="0"/>
              <a:t>Родина, мама, правда, хлеб...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5800" y="4876800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Мы хотим рассказать вам  о традициях, которые связаны с хлебом.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5410200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Ни одно торжество, ежедневный прием пищи не обходятся без хлеба</a:t>
            </a:r>
          </a:p>
          <a:p>
            <a:r>
              <a:rPr lang="ru-RU" sz="2000" dirty="0" smtClean="0"/>
              <a:t>Среди всех продуктов питания именно хлебу всегда отводилась главная роль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514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81000" y="-155376"/>
            <a:ext cx="8763000" cy="243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Выражение: «Хлеб да соль» - служило одной из форм приветствия, означавшего пожелание благополучия. </a:t>
            </a:r>
          </a:p>
          <a:p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Хлебом и солью встречали и сейчас встречают почетных гостей.  Отправляясь в дальнюю дорогу, в первую очередь запасались хлебом.</a:t>
            </a:r>
            <a:r>
              <a:rPr lang="ru-RU" sz="2000" dirty="0" smtClean="0"/>
              <a:t> </a:t>
            </a:r>
          </a:p>
          <a:p>
            <a:r>
              <a:rPr lang="ru-RU" sz="2000" dirty="0" smtClean="0"/>
              <a:t>И у  каждого народа свои обычаи и традиции, сохранившиеся до наших дней.</a:t>
            </a:r>
            <a:endParaRPr lang="ru-RU" sz="2000" b="1" dirty="0" smtClean="0"/>
          </a:p>
          <a:p>
            <a:r>
              <a:rPr lang="ru-RU" sz="2000" b="1" dirty="0" smtClean="0"/>
              <a:t> </a:t>
            </a:r>
            <a:endParaRPr lang="ru-RU" sz="200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Красота!!!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191000"/>
            <a:ext cx="3446583" cy="2285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Блог пользователя МАрл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3553798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Праведник &quot; Общество &quot; Гостеприимство - святой долг христианина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724923"/>
            <a:ext cx="3200400" cy="2929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Белоруссия (19 фото) &quot; Прикольные картинки, фото девушек, бе…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974129" cy="2255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Армения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170" name="Picture 2" descr="Регулятор оштрафовал &quot;АрменТел&quot; comnew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4368800" cy="3276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2" name="Picture 4" descr="MASTER G. KHANJIAN.1972,armenian lavash, bread, armenian culture,armenia All About Armenia and Armenia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599"/>
            <a:ext cx="1981200" cy="34990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6" name="Picture 8" descr="нут Питание по Монтиньяку Гликемический индекс продуктов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657600"/>
            <a:ext cx="4099560" cy="27699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АРМЯНСКАЯ народная музыка - Шалах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3733800" y="6096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00600" y="1066800"/>
            <a:ext cx="3886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000" dirty="0" smtClean="0"/>
              <a:t>Традиционный хлеб в Армении называется  лаваш -  это пресный белый хлеб в виде тонкой лепёшки из пшеничной муки. 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" name="Picture 6" descr="Приготовление лаваша Женщины мира Женщины Люди МИР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4521679" cy="2819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6" descr="easycooks: лаваш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3354801" cy="223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" y="3810000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Тесто для лаваша, в большом деревянном корыте замешивает  самая старшая в доме женщина.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05200" y="6172200"/>
            <a:ext cx="454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/>
              <a:t>Армянский лаваш любят во всем мире. </a:t>
            </a:r>
            <a:endParaRPr lang="ru-RU" sz="2000" dirty="0"/>
          </a:p>
        </p:txBody>
      </p:sp>
      <p:pic>
        <p:nvPicPr>
          <p:cNvPr id="8" name="Picture 4" descr="Лаваш тонкий, Пицца в ЮЗА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00600"/>
            <a:ext cx="3314700" cy="1776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Традиционная армянская свадьба, февраль 2009. На фото: мать жениха тан... :: Изображение Z006-7873 :: FOTODOM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4572000" cy="312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Фото 60 - Фотоальбом &quot;Свадьба&quot; пользователя кучерявая - свадебные фотографии на краснодарском свадебном портале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0"/>
            <a:ext cx="3928533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4343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Лаваш в Армении — символ семьи и изобилия: по традиции, на свадьбе мать жениха кладёт на плечи новобрачных лаваш, чтобы молодые всегда жили в достатке и любви.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Узбекистан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146" name="Picture 2" descr="лф хила - GoHa.Ru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6324600" cy="4192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4" name="Picture 6" descr="День независимости Узбекистан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200400"/>
            <a:ext cx="3491865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685800" y="55626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Еще с давних времен для жителей Узбекистана хлеб является священным.  Круглая форма - означает солнце</a:t>
            </a:r>
            <a:endParaRPr lang="ru-RU" sz="2000" dirty="0"/>
          </a:p>
        </p:txBody>
      </p:sp>
      <p:pic>
        <p:nvPicPr>
          <p:cNvPr id="13" name="узбекская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34400" y="6172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к испечь узбекские лепешки :: Образ жизни :: Fashion Stylist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76600"/>
            <a:ext cx="3782007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 descr="Лепешки / Go Travel Uzbekistan - Туры и отели в Узбекистан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"/>
            <a:ext cx="466725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67200" y="396240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На лепешки обязательно наносят узоры из дырочек и линий. </a:t>
            </a:r>
          </a:p>
          <a:p>
            <a:endParaRPr lang="ru-RU" sz="2000" dirty="0" smtClean="0"/>
          </a:p>
          <a:p>
            <a:r>
              <a:rPr lang="ru-RU" sz="2000" dirty="0" smtClean="0"/>
              <a:t>Традиционно лепешки не режутся ножом, а ломаются руками. </a:t>
            </a:r>
            <a:endParaRPr lang="ru-RU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4267200"/>
            <a:ext cx="3352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Еще одна узбекская традиция —</a:t>
            </a:r>
          </a:p>
          <a:p>
            <a:r>
              <a:rPr lang="ru-RU" sz="2000" dirty="0" smtClean="0"/>
              <a:t> если ты приезжаешь в другой город, надо купить хлеб домой</a:t>
            </a:r>
            <a:endParaRPr lang="ru-RU" sz="2000" dirty="0"/>
          </a:p>
        </p:txBody>
      </p:sp>
      <p:pic>
        <p:nvPicPr>
          <p:cNvPr id="25602" name="Picture 2" descr="Узбекиста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74740"/>
            <a:ext cx="4343400" cy="3165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Новости туризма в странах Центральной Азии &quot; Узбекистан (рус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4724400" cy="313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</TotalTime>
  <Words>428</Words>
  <Application>Microsoft Office PowerPoint</Application>
  <PresentationFormat>Экран (4:3)</PresentationFormat>
  <Paragraphs>38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 Обычаи народов мира    </vt:lpstr>
      <vt:lpstr>Презентация PowerPoint</vt:lpstr>
      <vt:lpstr>Презентация PowerPoint</vt:lpstr>
      <vt:lpstr>Армения</vt:lpstr>
      <vt:lpstr>Презентация PowerPoint</vt:lpstr>
      <vt:lpstr>Презентация PowerPoint</vt:lpstr>
      <vt:lpstr>Узбекистан</vt:lpstr>
      <vt:lpstr>Презентация PowerPoint</vt:lpstr>
      <vt:lpstr>Презентация PowerPoint</vt:lpstr>
      <vt:lpstr>Израиль</vt:lpstr>
      <vt:lpstr>Презентация PowerPoint</vt:lpstr>
      <vt:lpstr>Презентация PowerPoint</vt:lpstr>
      <vt:lpstr>Россия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Сергей</cp:lastModifiedBy>
  <cp:revision>34</cp:revision>
  <dcterms:created xsi:type="dcterms:W3CDTF">2006-08-16T00:00:00Z</dcterms:created>
  <dcterms:modified xsi:type="dcterms:W3CDTF">2015-01-31T16:39:33Z</dcterms:modified>
</cp:coreProperties>
</file>