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08" r:id="rId3"/>
    <p:sldId id="309" r:id="rId4"/>
    <p:sldId id="258" r:id="rId5"/>
    <p:sldId id="259" r:id="rId6"/>
    <p:sldId id="262" r:id="rId7"/>
    <p:sldId id="261" r:id="rId8"/>
    <p:sldId id="264" r:id="rId9"/>
    <p:sldId id="260" r:id="rId10"/>
    <p:sldId id="271" r:id="rId11"/>
    <p:sldId id="270" r:id="rId12"/>
    <p:sldId id="265" r:id="rId13"/>
    <p:sldId id="267" r:id="rId14"/>
    <p:sldId id="269" r:id="rId15"/>
    <p:sldId id="297" r:id="rId16"/>
    <p:sldId id="263" r:id="rId17"/>
    <p:sldId id="268" r:id="rId18"/>
    <p:sldId id="276" r:id="rId19"/>
    <p:sldId id="272" r:id="rId20"/>
    <p:sldId id="273" r:id="rId21"/>
    <p:sldId id="266" r:id="rId22"/>
    <p:sldId id="275" r:id="rId23"/>
    <p:sldId id="277" r:id="rId24"/>
    <p:sldId id="279" r:id="rId25"/>
    <p:sldId id="284" r:id="rId26"/>
    <p:sldId id="285" r:id="rId27"/>
    <p:sldId id="286" r:id="rId28"/>
    <p:sldId id="287" r:id="rId29"/>
    <p:sldId id="288" r:id="rId30"/>
    <p:sldId id="290" r:id="rId31"/>
    <p:sldId id="29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FC7C38-61DC-4955-BDCC-3490D250700D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A1787B-845A-4299-8D66-899FA6D60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000E94-6480-42EB-9267-AE2B2ACE251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3590F4-0551-4B0F-842C-07C1FE7C59C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A9011F-5E34-4B2A-A2A8-445E603F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E977-7640-4B7D-BBC5-1A52A494148A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927F-E539-4C09-9FD9-329F73048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C86F-3A39-405B-A157-9B15D1427444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698D-DDC0-4E9A-904A-6E7D6D3C9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7D7F-0FCE-4B1C-BA29-00082149BE05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3161-860A-4213-BE11-52E25CDB7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9EBCF-FA4E-4A81-B7D6-730E7F4B7EE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A6CAB2-28DD-4937-A12C-4F3669339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D810B5-7F29-4024-B3CA-2DEFBB1F52D2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30BDA6-9433-464B-9F86-9682FE00C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381ED9-6B94-4CC8-8911-821AE89C94D1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2368E-D1B6-449E-BEF0-21495E9FF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66DF-4039-4DB4-8019-72CE38B9CEF2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A844-88CA-45E6-8CC9-C785F0D31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6E17B0-A9AB-4B31-85E2-C539BF45E742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207E6B-3816-493A-AAE9-9DCECD888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9F6E-DA5E-4A9B-BECA-3479090D2EC5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5FC0-EC84-4488-8BD4-672C8A1A1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84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838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84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838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848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838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59D3A5-E523-49BF-9F7E-6699B44E4AF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B6029-26D4-4161-8DD5-63AD2E83D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32AD8DF-E2F0-461E-B684-07E49AE3985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DCFC553-97BC-4794-976E-114FA53B1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14" r:id="rId2"/>
    <p:sldLayoutId id="2147483820" r:id="rId3"/>
    <p:sldLayoutId id="2147483821" r:id="rId4"/>
    <p:sldLayoutId id="2147483822" r:id="rId5"/>
    <p:sldLayoutId id="2147483815" r:id="rId6"/>
    <p:sldLayoutId id="2147483823" r:id="rId7"/>
    <p:sldLayoutId id="2147483816" r:id="rId8"/>
    <p:sldLayoutId id="2147483824" r:id="rId9"/>
    <p:sldLayoutId id="2147483817" r:id="rId10"/>
    <p:sldLayoutId id="2147483818" r:id="rId11"/>
  </p:sldLayoutIdLst>
  <p:transition spd="med" advClick="0" advTm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60a127ffd7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О  маме блюз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4800" i="1" smtClean="0">
                <a:solidFill>
                  <a:srgbClr val="FF0000"/>
                </a:solidFill>
              </a:rPr>
              <a:t>Всем  мамам   посвящается.</a:t>
            </a:r>
          </a:p>
        </p:txBody>
      </p:sp>
      <p:pic>
        <p:nvPicPr>
          <p:cNvPr id="4" name="60a127ffd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15313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20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                    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                        </a:t>
            </a:r>
            <a:r>
              <a:rPr lang="ru-RU" i="1" dirty="0" smtClean="0">
                <a:solidFill>
                  <a:srgbClr val="FFFF00"/>
                </a:solidFill>
              </a:rPr>
              <a:t>Так  сладко                     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                                                  вместе </a:t>
            </a:r>
            <a:br>
              <a:rPr lang="ru-RU" i="1" dirty="0" smtClean="0">
                <a:solidFill>
                  <a:srgbClr val="FFFF00"/>
                </a:solidFill>
              </a:rPr>
            </a:br>
            <a:endParaRPr lang="ru-RU" i="1" dirty="0" smtClean="0">
              <a:solidFill>
                <a:srgbClr val="FFFF00"/>
              </a:solidFill>
            </a:endParaRPr>
          </a:p>
        </p:txBody>
      </p:sp>
      <p:pic>
        <p:nvPicPr>
          <p:cNvPr id="10243" name="Содержимое 4" descr="мама3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313"/>
            <a:ext cx="5715000" cy="6429375"/>
          </a:xfrm>
        </p:spPr>
      </p:pic>
      <p:pic>
        <p:nvPicPr>
          <p:cNvPr id="8" name="Содержимое 7" descr="скотч7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3214688"/>
            <a:ext cx="3143250" cy="3429000"/>
          </a:xfrm>
        </p:spPr>
      </p:pic>
      <p:pic>
        <p:nvPicPr>
          <p:cNvPr id="9" name="Содержимое 4" descr="скотч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142875"/>
            <a:ext cx="30718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214938" y="512763"/>
            <a:ext cx="3471862" cy="1416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FFF00"/>
                </a:solidFill>
              </a:rPr>
              <a:t>А  меня могло  не быть?</a:t>
            </a:r>
          </a:p>
        </p:txBody>
      </p:sp>
      <p:pic>
        <p:nvPicPr>
          <p:cNvPr id="11267" name="Содержимое 9" descr="мама2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85750"/>
            <a:ext cx="4929188" cy="6286500"/>
          </a:xfrm>
        </p:spPr>
      </p:pic>
      <p:pic>
        <p:nvPicPr>
          <p:cNvPr id="11268" name="Содержимое 7" descr="мама3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57813" y="1928813"/>
            <a:ext cx="3500437" cy="4643437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                         </a:t>
            </a:r>
            <a:r>
              <a:rPr lang="ru-RU" i="1" dirty="0" smtClean="0">
                <a:solidFill>
                  <a:srgbClr val="FFFF00"/>
                </a:solidFill>
              </a:rPr>
              <a:t>А мама всегда                                                                 рядом</a:t>
            </a:r>
          </a:p>
        </p:txBody>
      </p:sp>
      <p:pic>
        <p:nvPicPr>
          <p:cNvPr id="20483" name="Содержимое 8" descr="мама16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0" y="2571750"/>
            <a:ext cx="3714750" cy="3786188"/>
          </a:xfrm>
        </p:spPr>
      </p:pic>
      <p:pic>
        <p:nvPicPr>
          <p:cNvPr id="12293" name="Содержимое 18" descr="мама2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2286000"/>
            <a:ext cx="3571875" cy="4067175"/>
          </a:xfrm>
        </p:spPr>
      </p:pic>
      <p:pic>
        <p:nvPicPr>
          <p:cNvPr id="12292" name="Содержимое 11" descr="мама1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142875"/>
            <a:ext cx="528637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3929063" cy="1797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                          </a:t>
            </a:r>
            <a:r>
              <a:rPr lang="ru-RU" i="1" dirty="0" smtClean="0">
                <a:solidFill>
                  <a:srgbClr val="C00000"/>
                </a:solidFill>
              </a:rPr>
              <a:t>Мне не хватает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тебя…       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                         </a:t>
            </a:r>
          </a:p>
        </p:txBody>
      </p:sp>
      <p:pic>
        <p:nvPicPr>
          <p:cNvPr id="13315" name="Содержимое 4" descr="мама1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5357812" cy="6286500"/>
          </a:xfrm>
        </p:spPr>
      </p:pic>
      <p:pic>
        <p:nvPicPr>
          <p:cNvPr id="13316" name="Содержимое 9" descr="мама2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43563" y="1928813"/>
            <a:ext cx="3286125" cy="4429125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Мамы нет рядом…                  </a:t>
            </a:r>
          </a:p>
        </p:txBody>
      </p:sp>
      <p:pic>
        <p:nvPicPr>
          <p:cNvPr id="14340" name="Содержимое 4" descr="мама3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214438"/>
            <a:ext cx="5572125" cy="5286375"/>
          </a:xfrm>
        </p:spPr>
      </p:pic>
      <p:pic>
        <p:nvPicPr>
          <p:cNvPr id="14339" name="Содержимое 4" descr="мама26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43625" y="-1500188"/>
            <a:ext cx="3714750" cy="8358188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" name="Содержимое 3" descr="дети1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14375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9" name="Содержимое 8"/>
          <p:cNvSpPr>
            <a:spLocks noGrp="1"/>
          </p:cNvSpPr>
          <p:nvPr>
            <p:ph sz="half" idx="1"/>
          </p:nvPr>
        </p:nvSpPr>
        <p:spPr>
          <a:xfrm>
            <a:off x="-142875" y="428625"/>
            <a:ext cx="5286375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FFFF00"/>
                </a:solidFill>
              </a:rPr>
              <a:t>    </a:t>
            </a:r>
            <a:r>
              <a:rPr lang="ru-RU" smtClean="0">
                <a:solidFill>
                  <a:srgbClr val="002060"/>
                </a:solidFill>
              </a:rPr>
              <a:t>Ты меня до сих пор не забыла.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И прощая любую вину,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Ты , готовая встать на колени,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к моему прислонилась  окну.</a:t>
            </a:r>
            <a:br>
              <a:rPr lang="ru-RU" smtClean="0">
                <a:solidFill>
                  <a:srgbClr val="002060"/>
                </a:solidFill>
              </a:rPr>
            </a:br>
            <a:endParaRPr lang="ru-RU" smtClean="0">
              <a:solidFill>
                <a:srgbClr val="002060"/>
              </a:solidFill>
            </a:endParaRPr>
          </a:p>
        </p:txBody>
      </p:sp>
      <p:pic>
        <p:nvPicPr>
          <p:cNvPr id="24580" name="Содержимое 4" descr="мама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85750"/>
            <a:ext cx="8572500" cy="628650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-142875" y="1770063"/>
            <a:ext cx="2500313" cy="4525962"/>
          </a:xfrm>
        </p:spPr>
        <p:txBody>
          <a:bodyPr rtlCol="0"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</a:rPr>
              <a:t>Завтра с утра </a:t>
            </a:r>
            <a:r>
              <a:rPr lang="ru-RU" sz="3600" b="1" dirty="0" err="1" smtClean="0">
                <a:solidFill>
                  <a:srgbClr val="FF0000"/>
                </a:solidFill>
              </a:rPr>
              <a:t>запогодит</a:t>
            </a:r>
            <a:r>
              <a:rPr lang="ru-RU" sz="3600" b="1" dirty="0" smtClean="0">
                <a:solidFill>
                  <a:srgbClr val="FF0000"/>
                </a:solidFill>
              </a:rPr>
              <a:t>, да не развеет печаль, -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   Мама тихонько уходит в чистую вешнюю даль.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  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23556" name="Содержимое 11" descr="мама27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42875"/>
            <a:ext cx="6357938" cy="6429375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Когда  мамы  нет рядом ,  становится  пусто…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мама3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14500"/>
            <a:ext cx="8858250" cy="514350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714875" y="274638"/>
            <a:ext cx="3971925" cy="1725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  <a:t>Пусть всегда будет </a:t>
            </a:r>
            <a:r>
              <a:rPr lang="ru-RU" sz="3200" dirty="0" smtClean="0">
                <a:solidFill>
                  <a:srgbClr val="FF0000"/>
                </a:solidFill>
              </a:rPr>
              <a:t>мама,</a:t>
            </a: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b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</a:rPr>
              <a:t>пусть  всегда буду </a:t>
            </a:r>
            <a:r>
              <a:rPr lang="ru-RU" sz="3200" dirty="0" smtClean="0">
                <a:solidFill>
                  <a:srgbClr val="FF0000"/>
                </a:solidFill>
              </a:rPr>
              <a:t>я !</a:t>
            </a:r>
          </a:p>
        </p:txBody>
      </p:sp>
      <p:pic>
        <p:nvPicPr>
          <p:cNvPr id="18436" name="Содержимое 7" descr="мама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14313"/>
            <a:ext cx="4500563" cy="6429375"/>
          </a:xfrm>
        </p:spPr>
      </p:pic>
      <p:pic>
        <p:nvPicPr>
          <p:cNvPr id="18435" name="Содержимое 5" descr="мама3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0" y="2357438"/>
            <a:ext cx="4071938" cy="428625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Я свяжу тебе жизнь</a:t>
            </a:r>
          </a:p>
          <a:p>
            <a:r>
              <a:rPr lang="ru-RU" b="1" smtClean="0"/>
              <a:t>Из пушистых мохеровых ниток.</a:t>
            </a:r>
          </a:p>
          <a:p>
            <a:r>
              <a:rPr lang="ru-RU" b="1" smtClean="0"/>
              <a:t>Я свяжу тебе жизнь -</a:t>
            </a:r>
          </a:p>
          <a:p>
            <a:r>
              <a:rPr lang="ru-RU" b="1" smtClean="0"/>
              <a:t>Не солгу ни единой петли.</a:t>
            </a:r>
          </a:p>
          <a:p>
            <a:r>
              <a:rPr lang="ru-RU" b="1" smtClean="0"/>
              <a:t>Я свяжу тебе жизнь,</a:t>
            </a:r>
          </a:p>
          <a:p>
            <a:r>
              <a:rPr lang="ru-RU" b="1" smtClean="0"/>
              <a:t>Где узором по полю молитвы -</a:t>
            </a:r>
          </a:p>
          <a:p>
            <a:r>
              <a:rPr lang="ru-RU" b="1" smtClean="0"/>
              <a:t>Пожелания счастья</a:t>
            </a:r>
          </a:p>
          <a:p>
            <a:r>
              <a:rPr lang="ru-RU" b="1" smtClean="0"/>
              <a:t>В лучах настоящей любви!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4329113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Мы  и   мама!</a:t>
            </a:r>
          </a:p>
        </p:txBody>
      </p:sp>
      <p:pic>
        <p:nvPicPr>
          <p:cNvPr id="17412" name="Содержимое 13" descr="мама2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357313"/>
            <a:ext cx="4572000" cy="5286375"/>
          </a:xfrm>
        </p:spPr>
      </p:pic>
      <p:pic>
        <p:nvPicPr>
          <p:cNvPr id="17411" name="Содержимое 5" descr="мама37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0" y="214313"/>
            <a:ext cx="4143375" cy="6500812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FFFF00"/>
                </a:solidFill>
              </a:rPr>
              <a:t>Напишите маме…</a:t>
            </a:r>
          </a:p>
        </p:txBody>
      </p:sp>
      <p:pic>
        <p:nvPicPr>
          <p:cNvPr id="19459" name="Содержимое 4" descr="мама20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428750"/>
            <a:ext cx="8929687" cy="5214938"/>
          </a:xfrm>
        </p:spPr>
      </p:pic>
      <p:sp>
        <p:nvSpPr>
          <p:cNvPr id="19460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43388" y="2571750"/>
            <a:ext cx="4900612" cy="3554413"/>
          </a:xfrm>
        </p:spPr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002060"/>
                </a:solidFill>
              </a:rPr>
              <a:t>Время последней разлуки – вечная боль бытия.</a:t>
            </a:r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i="1" dirty="0" smtClean="0">
                <a:solidFill>
                  <a:srgbClr val="002060"/>
                </a:solidFill>
              </a:rPr>
              <a:t>   Ветер полуночный дышит, штору окна теребя, </a:t>
            </a:r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i="1" dirty="0" smtClean="0">
                <a:solidFill>
                  <a:srgbClr val="002060"/>
                </a:solidFill>
              </a:rPr>
              <a:t>   Слышишь, родимая, слышишь, я вспоминаю                 тебя!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 smtClean="0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6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6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6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00000"/>
                </a:solidFill>
              </a:rPr>
              <a:t>Ничто  в  мире  не  стоит  слезы  ребенка!</a:t>
            </a:r>
          </a:p>
        </p:txBody>
      </p:sp>
      <p:pic>
        <p:nvPicPr>
          <p:cNvPr id="21507" name="Содержимое 9" descr="мама15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785938"/>
            <a:ext cx="4500562" cy="4929187"/>
          </a:xfrm>
        </p:spPr>
      </p:pic>
      <p:pic>
        <p:nvPicPr>
          <p:cNvPr id="21508" name="Содержимое 11" descr="мама2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0" y="1285875"/>
            <a:ext cx="4071938" cy="542925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tx2">
                    <a:satMod val="200000"/>
                  </a:schemeClr>
                </a:solidFill>
              </a:rPr>
              <a:t>О   маме        </a:t>
            </a:r>
            <a:br>
              <a:rPr lang="ru-RU" sz="7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satMod val="200000"/>
                  </a:schemeClr>
                </a:solidFill>
              </a:rPr>
              <a:t>          блюз</a:t>
            </a:r>
            <a:endParaRPr lang="ru-RU" sz="7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7200" i="1" smtClean="0">
                <a:solidFill>
                  <a:srgbClr val="FF0000"/>
                </a:solidFill>
              </a:rPr>
              <a:t>Всем   мамам   посвящается.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rgbClr val="FFFF00"/>
                </a:solidFill>
              </a:rPr>
              <a:t>Все  дети – желанны!</a:t>
            </a:r>
            <a:endParaRPr lang="ru-RU" sz="4400" i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космос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42938"/>
            <a:ext cx="8929688" cy="6215062"/>
          </a:xfrm>
        </p:spPr>
      </p:pic>
      <p:pic>
        <p:nvPicPr>
          <p:cNvPr id="6" name="Содержимое 5" descr="дети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Без тебя жизнь  мамы ………..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я 071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785938"/>
            <a:ext cx="4357688" cy="4643437"/>
          </a:xfrm>
        </p:spPr>
      </p:pic>
      <p:pic>
        <p:nvPicPr>
          <p:cNvPr id="6" name="Содержимое 5" descr="я 024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57688" y="-857250"/>
            <a:ext cx="5286375" cy="7286625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Была бы не  так интересна.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я 028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357313"/>
            <a:ext cx="5143500" cy="5286375"/>
          </a:xfrm>
        </p:spPr>
      </p:pic>
      <p:pic>
        <p:nvPicPr>
          <p:cNvPr id="6" name="Содержимое 5" descr="я 081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500188"/>
            <a:ext cx="4286250" cy="5072062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Подумайте об  этом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я 078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500063"/>
            <a:ext cx="4714875" cy="6072187"/>
          </a:xfrm>
        </p:spPr>
      </p:pic>
      <p:pic>
        <p:nvPicPr>
          <p:cNvPr id="8" name="Содержимое 7" descr="я 082.gif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857375"/>
            <a:ext cx="3429000" cy="4381500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Вспомните ваши  шалости.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я 085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714500"/>
            <a:ext cx="4071937" cy="4714875"/>
          </a:xfrm>
        </p:spPr>
      </p:pic>
      <p:pic>
        <p:nvPicPr>
          <p:cNvPr id="6" name="Содержимое 5" descr="я 087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643063"/>
            <a:ext cx="4143375" cy="4786312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А как иногда  весело!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я 076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643063"/>
            <a:ext cx="7358062" cy="4929187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Я свяжу тебе жизнь</a:t>
            </a:r>
          </a:p>
          <a:p>
            <a:r>
              <a:rPr lang="ru-RU" b="1" smtClean="0"/>
              <a:t>Из веселой меланжевой пряжи,</a:t>
            </a:r>
          </a:p>
          <a:p>
            <a:r>
              <a:rPr lang="ru-RU" b="1" smtClean="0"/>
              <a:t>Я свяжу тебе жизнь</a:t>
            </a:r>
          </a:p>
          <a:p>
            <a:r>
              <a:rPr lang="ru-RU" b="1" smtClean="0"/>
              <a:t>И потом от души подарю.</a:t>
            </a:r>
          </a:p>
          <a:p>
            <a:r>
              <a:rPr lang="ru-RU" b="1" smtClean="0"/>
              <a:t>Где я нитки беру?</a:t>
            </a:r>
          </a:p>
          <a:p>
            <a:r>
              <a:rPr lang="ru-RU" b="1" smtClean="0"/>
              <a:t>Никому никогда не признаюсь.</a:t>
            </a:r>
          </a:p>
          <a:p>
            <a:r>
              <a:rPr lang="ru-RU" b="1" smtClean="0"/>
              <a:t>Чтоб связать тебе жизнь,</a:t>
            </a:r>
          </a:p>
          <a:p>
            <a:r>
              <a:rPr lang="ru-RU" b="1" smtClean="0"/>
              <a:t>Я тайком распускаю свою...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FFFF00"/>
                </a:solidFill>
              </a:rPr>
              <a:t>Напишите маме…</a:t>
            </a:r>
          </a:p>
        </p:txBody>
      </p:sp>
      <p:pic>
        <p:nvPicPr>
          <p:cNvPr id="19459" name="Содержимое 4" descr="мама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428750"/>
            <a:ext cx="8929687" cy="5214938"/>
          </a:xfrm>
        </p:spPr>
      </p:pic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3786188" y="2571750"/>
            <a:ext cx="4900612" cy="3554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   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6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tx2">
                    <a:satMod val="200000"/>
                  </a:schemeClr>
                </a:solidFill>
              </a:rPr>
              <a:t>О   маме        </a:t>
            </a:r>
            <a:br>
              <a:rPr lang="ru-RU" sz="7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satMod val="200000"/>
                  </a:schemeClr>
                </a:solidFill>
              </a:rPr>
              <a:t>          блюз</a:t>
            </a:r>
            <a:endParaRPr lang="ru-RU" sz="7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73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7200" i="1" smtClean="0">
                <a:solidFill>
                  <a:srgbClr val="FF0000"/>
                </a:solidFill>
              </a:rPr>
              <a:t>Всем   мамам   посвящается.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Все  начиналось  </a:t>
            </a:r>
            <a:r>
              <a:rPr lang="ru-RU" i="1" dirty="0" err="1" smtClean="0">
                <a:solidFill>
                  <a:srgbClr val="FFFF00"/>
                </a:solidFill>
              </a:rPr>
              <a:t>давным</a:t>
            </a:r>
            <a:r>
              <a:rPr lang="ru-RU" i="1" dirty="0" smtClean="0">
                <a:solidFill>
                  <a:srgbClr val="FFFF00"/>
                </a:solidFill>
              </a:rPr>
              <a:t>- давно…</a:t>
            </a:r>
          </a:p>
        </p:txBody>
      </p:sp>
      <p:pic>
        <p:nvPicPr>
          <p:cNvPr id="4099" name="Содержимое 4" descr="мам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500188"/>
            <a:ext cx="4143375" cy="5072062"/>
          </a:xfrm>
        </p:spPr>
      </p:pic>
      <p:pic>
        <p:nvPicPr>
          <p:cNvPr id="4100" name="Содержимое 5" descr="мама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1643063"/>
            <a:ext cx="4071938" cy="4786312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Все  мамы  очень  похожи </a:t>
            </a:r>
          </a:p>
        </p:txBody>
      </p:sp>
      <p:pic>
        <p:nvPicPr>
          <p:cNvPr id="5123" name="Содержимое 4" descr="мама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500188"/>
            <a:ext cx="4000500" cy="5143500"/>
          </a:xfrm>
        </p:spPr>
      </p:pic>
      <p:pic>
        <p:nvPicPr>
          <p:cNvPr id="5124" name="Содержимое 7" descr="мама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1428750"/>
            <a:ext cx="4071938" cy="5000625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А  ведь  только  мама решает быть  мне  или нет…….</a:t>
            </a:r>
          </a:p>
        </p:txBody>
      </p:sp>
      <p:pic>
        <p:nvPicPr>
          <p:cNvPr id="6147" name="Содержимое 9" descr="мама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428625" y="1857375"/>
            <a:ext cx="6000750" cy="4786313"/>
          </a:xfrm>
        </p:spPr>
      </p:pic>
      <p:pic>
        <p:nvPicPr>
          <p:cNvPr id="6148" name="Содержимое 5" descr="мама1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1214438"/>
            <a:ext cx="4357687" cy="5357812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Так  хорошо  до  рождения…</a:t>
            </a:r>
          </a:p>
        </p:txBody>
      </p:sp>
      <p:pic>
        <p:nvPicPr>
          <p:cNvPr id="7171" name="Содержимое 6" descr="мама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500188"/>
            <a:ext cx="4357687" cy="5143500"/>
          </a:xfrm>
        </p:spPr>
      </p:pic>
      <p:pic>
        <p:nvPicPr>
          <p:cNvPr id="7172" name="Содержимое 16" descr="мама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6313" y="1214438"/>
            <a:ext cx="4071937" cy="5357812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Вот  мы  и  встретились!</a:t>
            </a:r>
          </a:p>
        </p:txBody>
      </p:sp>
      <p:pic>
        <p:nvPicPr>
          <p:cNvPr id="8196" name="Содержимое 11" descr="мама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643063"/>
            <a:ext cx="3929062" cy="5000625"/>
          </a:xfrm>
        </p:spPr>
      </p:pic>
      <p:pic>
        <p:nvPicPr>
          <p:cNvPr id="8195" name="Содержимое 5" descr="мама1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1285875"/>
            <a:ext cx="4429125" cy="5214938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Вместе любая  беда – ерунда!</a:t>
            </a:r>
          </a:p>
        </p:txBody>
      </p:sp>
      <p:pic>
        <p:nvPicPr>
          <p:cNvPr id="9220" name="Содержимое 6" descr="мама5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500188"/>
            <a:ext cx="4214813" cy="5072062"/>
          </a:xfrm>
        </p:spPr>
      </p:pic>
      <p:pic>
        <p:nvPicPr>
          <p:cNvPr id="9219" name="Содержимое 7" descr="мама6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428750"/>
            <a:ext cx="4357688" cy="5000625"/>
          </a:xfr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564</TotalTime>
  <Words>273</Words>
  <Application>Microsoft Office PowerPoint</Application>
  <PresentationFormat>Экран (4:3)</PresentationFormat>
  <Paragraphs>55</Paragraphs>
  <Slides>31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Метро</vt:lpstr>
      <vt:lpstr>О  маме блюз</vt:lpstr>
      <vt:lpstr>Слайд 2</vt:lpstr>
      <vt:lpstr>Слайд 3</vt:lpstr>
      <vt:lpstr>Все  начиналось  давным- давно…</vt:lpstr>
      <vt:lpstr>Все  мамы  очень  похожи </vt:lpstr>
      <vt:lpstr>А  ведь  только  мама решает быть  мне  или нет…….</vt:lpstr>
      <vt:lpstr>Так  хорошо  до  рождения…</vt:lpstr>
      <vt:lpstr>Вот  мы  и  встретились!</vt:lpstr>
      <vt:lpstr>Вместе любая  беда – ерунда!</vt:lpstr>
      <vt:lpstr>                                                                              Так  сладко                                                                        вместе  </vt:lpstr>
      <vt:lpstr>А  меня могло  не быть?</vt:lpstr>
      <vt:lpstr>                                         А мама всегда                                                                 рядом</vt:lpstr>
      <vt:lpstr>                                          Мне не хватает тебя…                                  </vt:lpstr>
      <vt:lpstr>Мамы нет рядом…                  </vt:lpstr>
      <vt:lpstr>Слайд 15</vt:lpstr>
      <vt:lpstr>Слайд 16</vt:lpstr>
      <vt:lpstr>Слайд 17</vt:lpstr>
      <vt:lpstr>Когда  мамы  нет рядом ,  становится  пусто…</vt:lpstr>
      <vt:lpstr>Пусть всегда будет мама,  пусть  всегда буду я !</vt:lpstr>
      <vt:lpstr>Мы  и   мама!</vt:lpstr>
      <vt:lpstr>Напишите маме…</vt:lpstr>
      <vt:lpstr>Ничто  в  мире  не  стоит  слезы  ребенка!</vt:lpstr>
      <vt:lpstr>О   маме                   блюз</vt:lpstr>
      <vt:lpstr>Все  дети – желанны!</vt:lpstr>
      <vt:lpstr>Без тебя жизнь  мамы ………..</vt:lpstr>
      <vt:lpstr>Была бы не  так интересна.</vt:lpstr>
      <vt:lpstr>Подумайте об  этом</vt:lpstr>
      <vt:lpstr>Вспомните ваши  шалости.</vt:lpstr>
      <vt:lpstr>А как иногда  весело!</vt:lpstr>
      <vt:lpstr>Напишите маме…</vt:lpstr>
      <vt:lpstr>О   маме                   блюз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 маме блюз</dc:title>
  <dc:creator>Екатерина</dc:creator>
  <cp:lastModifiedBy>teacher</cp:lastModifiedBy>
  <cp:revision>13</cp:revision>
  <dcterms:created xsi:type="dcterms:W3CDTF">2008-11-20T17:57:49Z</dcterms:created>
  <dcterms:modified xsi:type="dcterms:W3CDTF">2015-03-26T09:51:33Z</dcterms:modified>
</cp:coreProperties>
</file>