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1" r:id="rId5"/>
    <p:sldId id="262" r:id="rId6"/>
    <p:sldId id="259" r:id="rId7"/>
    <p:sldId id="267" r:id="rId8"/>
    <p:sldId id="260" r:id="rId9"/>
    <p:sldId id="258" r:id="rId10"/>
    <p:sldId id="264" r:id="rId11"/>
    <p:sldId id="263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42;&#1074;&#1077;&#1076;&#1077;&#1085;&#1080;&#1077;%20&#1074;&#1086;%20&#1093;&#1088;&#1072;&#1084;\02%20-%20&#1050;%20&#1041;&#1086;&#1075;&#1086;&#1088;&#1086;&#1076;&#1080;&#1094;&#1077;%20%20&#1042;&#1040;&#1083;&#1077;&#1088;&#1080;&#1081;%20&#1052;&#1040;&#1051;&#1067;&#1064;&#1045;&#1042;.mp3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42;&#1074;&#1077;&#1076;&#1077;&#1085;&#1080;&#1077;%20&#1074;&#1086;%20&#1093;&#1088;&#1072;&#1084;\03%20-%20&#1057;.%20&#1056;&#1072;&#1093;&#1084;&#1072;&#1085;&#1080;&#1085;&#1086;&#1074;.%20&#1041;&#1086;&#1075;&#1086;&#1088;&#1086;&#1076;&#1080;&#1094;&#1077;%20&#1044;&#1077;&#1074;&#1086;,%20&#1088;&#1072;&#1076;&#1091;&#1081;&#1089;&#1103;!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42;&#1074;&#1077;&#1076;&#1077;&#1085;&#1080;&#1077;%20&#1074;&#1086;%20&#1093;&#1088;&#1072;&#1084;\01%20-%20&#1060;.%20&#1064;&#1091;&#1073;&#1077;&#1088;&#1090;.%20Ave%20Maria..mp3" TargetMode="Externa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42;&#1074;&#1077;&#1076;&#1077;&#1085;&#1080;&#1077;%20&#1074;&#1086;%20&#1093;&#1088;&#1072;&#1084;\&#1057;&#1077;&#1088;&#1073;&#1089;&#1082;&#1080;&#1077;%20&#1094;&#1077;&#1088;&#1082;&#1086;&#1074;&#1085;&#1099;&#1077;%20&#1087;&#1077;&#1089;&#1085;&#1086;&#1087;&#1077;&#1085;&#1080;&#1103;%20-%20&#1041;&#1086;&#1075;&#1086;&#1088;&#1086;&#1076;&#1080;&#1094;&#1077;%20&#1044;&#1077;&#1074;&#1086;,%20&#1088;&#1072;&#1076;&#1091;&#1081;&#1089;&#1103;1.mp3" TargetMode="Externa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Рождество и Введение во храм Пресвятой Богородицы</a:t>
            </a:r>
            <a:endParaRPr lang="ru-RU" dirty="0"/>
          </a:p>
        </p:txBody>
      </p:sp>
      <p:pic>
        <p:nvPicPr>
          <p:cNvPr id="1026" name="Picture 2" descr="D:\методические материалы ОРКСЭ\Иллюстративный материал к ОРКСЭ\Иллюстрации к двунадесятым праздникам\12 ВВЕДЕНИЕ ВО ХРАМ ПРЕСВЯТОЙ БОГОРОДИЦЫ\Введение Божией Матери во Храм 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848" y="1844824"/>
            <a:ext cx="3829659" cy="4842955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195736" y="4145597"/>
            <a:ext cx="2304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методические материалы ОРКСЭ\Иллюстративный материал к ОРКСЭ\Иллюстрации к двунадесятым праздникам\12 ВВЕДЕНИЕ ВО ХРАМ ПРЕСВЯТОЙ БОГОРОДИЦЫ\Санно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427984" y="476672"/>
            <a:ext cx="4525467" cy="59046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9632" y="1556792"/>
            <a:ext cx="28803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Введенье пришло,</a:t>
            </a:r>
          </a:p>
          <a:p>
            <a:r>
              <a:rPr lang="ru-RU" dirty="0" smtClean="0"/>
              <a:t>Зиму в избу привело,</a:t>
            </a:r>
          </a:p>
          <a:p>
            <a:r>
              <a:rPr lang="ru-RU" dirty="0" smtClean="0"/>
              <a:t>В сани коней запрягло,</a:t>
            </a:r>
          </a:p>
          <a:p>
            <a:r>
              <a:rPr lang="ru-RU" dirty="0" smtClean="0"/>
              <a:t>В путь-дорожку вывело,</a:t>
            </a:r>
          </a:p>
          <a:p>
            <a:r>
              <a:rPr lang="ru-RU" dirty="0" smtClean="0"/>
              <a:t>Лёд на речке вымело,</a:t>
            </a:r>
          </a:p>
          <a:p>
            <a:r>
              <a:rPr lang="ru-RU" dirty="0" smtClean="0"/>
              <a:t>С берегом связало,</a:t>
            </a:r>
          </a:p>
          <a:p>
            <a:r>
              <a:rPr lang="ru-RU" dirty="0" smtClean="0"/>
              <a:t>К земле приковало,</a:t>
            </a:r>
          </a:p>
          <a:p>
            <a:r>
              <a:rPr lang="ru-RU" dirty="0" smtClean="0"/>
              <a:t> Малых ребят,</a:t>
            </a:r>
          </a:p>
          <a:p>
            <a:r>
              <a:rPr lang="ru-RU" dirty="0" smtClean="0"/>
              <a:t>Красных девчат</a:t>
            </a:r>
          </a:p>
          <a:p>
            <a:r>
              <a:rPr lang="ru-RU" dirty="0" smtClean="0"/>
              <a:t>На сани усадило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методические материалы ОРКСЭ\Иллюстративный материал к ОРКСЭ\Иллюстрации к двунадесятым праздникам\12 ВВЕДЕНИЕ ВО ХРАМ ПРЕСВЯТОЙ БОГОРОДИЦЫ\Введение во храм Пресвятой Богородицы. 15 в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76056" y="188640"/>
            <a:ext cx="3805386" cy="476941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15616" y="1700808"/>
            <a:ext cx="382495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 церковный праздник важно очень </a:t>
            </a:r>
            <a:br>
              <a:rPr lang="ru-RU" dirty="0" smtClean="0"/>
            </a:br>
            <a:r>
              <a:rPr lang="ru-RU" dirty="0" smtClean="0"/>
              <a:t>Отставить в сторону дела,</a:t>
            </a:r>
            <a:br>
              <a:rPr lang="ru-RU" dirty="0" smtClean="0"/>
            </a:br>
            <a:r>
              <a:rPr lang="ru-RU" dirty="0" smtClean="0"/>
              <a:t>И помолиться что есть мочи,</a:t>
            </a:r>
            <a:br>
              <a:rPr lang="ru-RU" dirty="0" smtClean="0"/>
            </a:br>
            <a:r>
              <a:rPr lang="ru-RU" dirty="0" smtClean="0"/>
              <a:t>Когда звенят колокола!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Вхожденье Девы в Храм отметить</a:t>
            </a:r>
            <a:br>
              <a:rPr lang="ru-RU" dirty="0" smtClean="0"/>
            </a:br>
            <a:r>
              <a:rPr lang="ru-RU" dirty="0" smtClean="0"/>
              <a:t>Сегодня православный рад!</a:t>
            </a:r>
            <a:br>
              <a:rPr lang="ru-RU" dirty="0" smtClean="0"/>
            </a:br>
            <a:r>
              <a:rPr lang="ru-RU" dirty="0" smtClean="0"/>
              <a:t>И в церкви голос Бога встретить,</a:t>
            </a:r>
            <a:br>
              <a:rPr lang="ru-RU" dirty="0" smtClean="0"/>
            </a:br>
            <a:r>
              <a:rPr lang="ru-RU" dirty="0" smtClean="0"/>
              <a:t>Минуя множество преград!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Мы поздравляем православных</a:t>
            </a:r>
            <a:br>
              <a:rPr lang="ru-RU" dirty="0" smtClean="0"/>
            </a:br>
            <a:r>
              <a:rPr lang="ru-RU" dirty="0" smtClean="0"/>
              <a:t>С прекрасным праздником сейчас!</a:t>
            </a:r>
            <a:br>
              <a:rPr lang="ru-RU" dirty="0" smtClean="0"/>
            </a:br>
            <a:r>
              <a:rPr lang="ru-RU" dirty="0" smtClean="0"/>
              <a:t>Желаем всем заветов славных</a:t>
            </a:r>
            <a:br>
              <a:rPr lang="ru-RU" dirty="0" smtClean="0"/>
            </a:br>
            <a:r>
              <a:rPr lang="ru-RU" dirty="0" smtClean="0"/>
              <a:t>И всем прощения тотчас!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артинки\i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60648"/>
            <a:ext cx="4248472" cy="5400601"/>
          </a:xfrm>
          <a:prstGeom prst="rect">
            <a:avLst/>
          </a:prstGeom>
          <a:noFill/>
        </p:spPr>
      </p:pic>
      <p:pic>
        <p:nvPicPr>
          <p:cNvPr id="4" name="02 - К Богородице  ВАлерий МАЛЫШЕ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1475656" y="5733256"/>
            <a:ext cx="304800" cy="30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6021288"/>
            <a:ext cx="7963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Богородице,  Богородице ,Матерь света , любви и добра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960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методические материалы ОРКСЭ\Иллюстративный материал к ОРКСЭ\Иллюстрации к двунадесятым праздникам\12 ВВЕДЕНИЕ ВО ХРАМ ПРЕСВЯТОЙ БОГОРОДИЦЫ\Введение Божией Матери во Храм Середина XVI в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91880" y="404664"/>
            <a:ext cx="3672408" cy="47282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63688" y="5445224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Величаем  </a:t>
            </a:r>
            <a:r>
              <a:rPr lang="ru-RU" sz="2400" b="1" dirty="0" err="1" smtClean="0"/>
              <a:t>тя</a:t>
            </a:r>
            <a:r>
              <a:rPr lang="ru-RU" sz="2400" b="1" dirty="0" smtClean="0"/>
              <a:t>  Пресвятая  </a:t>
            </a:r>
            <a:r>
              <a:rPr lang="ru-RU" sz="2400" b="1" dirty="0" err="1" smtClean="0"/>
              <a:t>Дево</a:t>
            </a:r>
            <a:r>
              <a:rPr lang="ru-RU" sz="2400" b="1" dirty="0" smtClean="0"/>
              <a:t>,  </a:t>
            </a:r>
            <a:r>
              <a:rPr lang="ru-RU" sz="2400" b="1" dirty="0" err="1" smtClean="0"/>
              <a:t>Богоизбранная</a:t>
            </a:r>
            <a:r>
              <a:rPr lang="ru-RU" sz="2400" b="1" dirty="0" smtClean="0"/>
              <a:t> Отроковице  и  чтим</a:t>
            </a:r>
          </a:p>
          <a:p>
            <a:r>
              <a:rPr lang="ru-RU" sz="2400" b="1" dirty="0" smtClean="0"/>
              <a:t>еже  в  храм  Господень  вхождение  Твое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Святейший патриарх Московский и Всея Руси Кирилл говорил: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772816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« Каждый человек может обратиться к Ней за помощью, как к своей Матери, потому что Ее Материнство распространяется на всех нас. Матерь Божья — Мать всего человечества, любящая нас не меньше нашей собственной матери»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методические материалы ОРКСЭ\Иллюстративный материал к ОРКСЭ\Иллюстрации к двунадесятым праздникам\12 ВВЕДЕНИЕ ВО ХРАМ ПРЕСВЯТОЙ БОГОРОДИЦЫ\Введение Божией Матери во Храм Чижов А.В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2656"/>
            <a:ext cx="5564051" cy="6349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методические материалы ОРКСЭ\Иллюстративный материал к ОРКСЭ\Иллюстрации к двунадесятым праздникам\12 ВВЕДЕНИЕ ВО ХРАМ ПРЕСВЯТОЙ БОГОРОДИЦЫ\Введение Божией Матери во храм Ярославль. 1560-е годы.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27784" y="225050"/>
            <a:ext cx="4176464" cy="5740682"/>
          </a:xfrm>
          <a:prstGeom prst="rect">
            <a:avLst/>
          </a:prstGeom>
          <a:noFill/>
        </p:spPr>
      </p:pic>
      <p:pic>
        <p:nvPicPr>
          <p:cNvPr id="3" name="03 - С. Рахманинов. Богородице Дево, радуйся!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1187624" y="6309320"/>
            <a:ext cx="304800" cy="30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6237312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С.В.Рахманинов      Богородице  </a:t>
            </a:r>
            <a:r>
              <a:rPr lang="ru-RU" sz="2000" b="1" dirty="0" err="1" smtClean="0"/>
              <a:t>Дево</a:t>
            </a:r>
            <a:r>
              <a:rPr lang="ru-RU" sz="2000" b="1" dirty="0" smtClean="0"/>
              <a:t>, радуйся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671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01 - Ф. Шуберт. Ave Maria.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email"/>
          <a:stretch>
            <a:fillRect/>
          </a:stretch>
        </p:blipFill>
        <p:spPr>
          <a:xfrm>
            <a:off x="1547664" y="6381328"/>
            <a:ext cx="304800" cy="304800"/>
          </a:xfrm>
          <a:prstGeom prst="rect">
            <a:avLst/>
          </a:prstGeom>
        </p:spPr>
      </p:pic>
      <p:pic>
        <p:nvPicPr>
          <p:cNvPr id="1026" name="Picture 2" descr="C:\Users\user\Desktop\картинки\katolicheskaya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187624" y="188640"/>
            <a:ext cx="2936999" cy="2736304"/>
          </a:xfrm>
          <a:prstGeom prst="rect">
            <a:avLst/>
          </a:prstGeom>
          <a:noFill/>
        </p:spPr>
      </p:pic>
      <p:pic>
        <p:nvPicPr>
          <p:cNvPr id="1027" name="Picture 3" descr="C:\Users\user\Desktop\картинки\i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260648"/>
            <a:ext cx="3813720" cy="2860290"/>
          </a:xfrm>
          <a:prstGeom prst="rect">
            <a:avLst/>
          </a:prstGeom>
          <a:noFill/>
        </p:spPr>
      </p:pic>
      <p:pic>
        <p:nvPicPr>
          <p:cNvPr id="1029" name="Picture 5" descr="C:\Users\user\Desktop\картинки\9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474691" y="3212976"/>
            <a:ext cx="4669309" cy="308261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07704" y="6309320"/>
            <a:ext cx="2713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Ф.Шуберт Аве, Мария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3501008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prstClr val="black"/>
                </a:solidFill>
              </a:rPr>
              <a:t>Католические храмы</a:t>
            </a:r>
            <a:endParaRPr lang="ru-RU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43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user\Desktop\картинки\xxs00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499992" y="3573016"/>
            <a:ext cx="4245710" cy="3114658"/>
          </a:xfrm>
          <a:prstGeom prst="rect">
            <a:avLst/>
          </a:prstGeom>
          <a:noFill/>
        </p:spPr>
      </p:pic>
      <p:pic>
        <p:nvPicPr>
          <p:cNvPr id="24579" name="Picture 3" descr="C:\Users\user\Desktop\картинки\700505_edral_of_Christ_the_Saviour6_3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43608" y="332657"/>
            <a:ext cx="3936437" cy="2952328"/>
          </a:xfrm>
          <a:prstGeom prst="rect">
            <a:avLst/>
          </a:prstGeom>
          <a:noFill/>
        </p:spPr>
      </p:pic>
      <p:pic>
        <p:nvPicPr>
          <p:cNvPr id="24581" name="Picture 5" descr="C:\Users\user\Desktop\картинки\4455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75656" y="3573016"/>
            <a:ext cx="2479581" cy="3011189"/>
          </a:xfrm>
          <a:prstGeom prst="rect">
            <a:avLst/>
          </a:prstGeom>
          <a:noFill/>
        </p:spPr>
      </p:pic>
      <p:pic>
        <p:nvPicPr>
          <p:cNvPr id="24582" name="Picture 6" descr="C:\Users\user\Desktop\картинки\xxs00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64088" y="764704"/>
            <a:ext cx="3248131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етодические материалы ОРКСЭ\Иллюстративный материал к ОРКСЭ\Иллюстрации к двунадесятым праздникам\12 ВВЕДЕНИЕ ВО ХРАМ ПРЕСВЯТОЙ БОГОРОДИЦЫ\Введение во храм. Болгария 18 в.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548680"/>
            <a:ext cx="4537790" cy="5472608"/>
          </a:xfrm>
          <a:prstGeom prst="rect">
            <a:avLst/>
          </a:prstGeom>
          <a:noFill/>
        </p:spPr>
      </p:pic>
      <p:pic>
        <p:nvPicPr>
          <p:cNvPr id="3" name="Сербские церковные песнопения - Богородице Дево, радуйся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1187624" y="6381328"/>
            <a:ext cx="304800" cy="30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19672" y="6309320"/>
            <a:ext cx="566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Дивна </a:t>
            </a:r>
            <a:r>
              <a:rPr lang="ru-RU" sz="2000" b="1" dirty="0" err="1" smtClean="0"/>
              <a:t>Любоевич</a:t>
            </a:r>
            <a:r>
              <a:rPr lang="ru-RU" sz="2000" b="1" dirty="0" smtClean="0"/>
              <a:t>      Богородице   </a:t>
            </a:r>
            <a:r>
              <a:rPr lang="ru-RU" sz="2000" b="1" dirty="0" err="1" smtClean="0"/>
              <a:t>Дево</a:t>
            </a:r>
            <a:r>
              <a:rPr lang="ru-RU" sz="2000" b="1" dirty="0" smtClean="0"/>
              <a:t>, радуйся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67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етодические материалы ОРКСЭ\Иллюстративный материал к ОРКСЭ\Иллюстрации к двунадесятым праздникам\12 ВВЕДЕНИЕ ВО ХРАМ ПРЕСВЯТОЙ БОГОРОДИЦЫ\Открытк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548680"/>
            <a:ext cx="4464496" cy="5779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342</TotalTime>
  <Words>128</Words>
  <Application>Microsoft Office PowerPoint</Application>
  <PresentationFormat>Экран (4:3)</PresentationFormat>
  <Paragraphs>23</Paragraphs>
  <Slides>12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Рождество и Введение во храм Пресвятой Богородицы</vt:lpstr>
      <vt:lpstr>Слайд 2</vt:lpstr>
      <vt:lpstr>Святейший патриарх Московский и Всея Руси Кирилл говорил: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Рождество и Введение во храм Пресвятой Богородицы</dc:title>
  <dc:creator>user</dc:creator>
  <cp:lastModifiedBy>школоа№1</cp:lastModifiedBy>
  <cp:revision>43</cp:revision>
  <dcterms:created xsi:type="dcterms:W3CDTF">2013-11-30T17:58:45Z</dcterms:created>
  <dcterms:modified xsi:type="dcterms:W3CDTF">2014-01-15T11:07:53Z</dcterms:modified>
</cp:coreProperties>
</file>