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70" r:id="rId6"/>
    <p:sldId id="276" r:id="rId7"/>
    <p:sldId id="260" r:id="rId8"/>
    <p:sldId id="278" r:id="rId9"/>
    <p:sldId id="273" r:id="rId10"/>
    <p:sldId id="279" r:id="rId11"/>
    <p:sldId id="275" r:id="rId12"/>
    <p:sldId id="261" r:id="rId13"/>
    <p:sldId id="272" r:id="rId14"/>
    <p:sldId id="26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BCD6-F5FA-44EF-977C-55717B7BC52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10649-A94F-4AEC-B9E7-370FE2E2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&#1076;&#1083;&#1103;%203%20&#1082;&#1083;&#1072;&#1089;&#1089;&#1072;\&#1060;&#1091;&#1085;&#1090;&#1080;&#1082;%20&#1080;%20&#1077;&#1075;&#1086;%20&#1076;&#1088;&#1091;&#1079;&#1100;&#1103;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5" descr="j0354255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468544" cy="72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91680" y="1772816"/>
            <a:ext cx="5593233" cy="30469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Доброты</a:t>
            </a:r>
            <a:endParaRPr lang="ru-RU" sz="9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5297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 выдавать чужие секреты;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Всегда быть откровенным с другом;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 бойся попросить прощение;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 груби;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 надо менять друзей;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Надо быть постоянным в дружбе;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 ябедничай. Если вдруг в чем-то не прав, скажи сразу об этом, останови, если он занимается чем-то плохим;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ты за что-то обиделся на своего друга, постарайся поскорее забыть об этом и простить ему свою обиду. Не злись!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твой друг просит у тебя какую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игрушку или книгу, не отказывай ему. Не жадничай!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ты сам взял у друга книгу или игрушку, обращайся с этими  вещами аккуратно и не забудь возвратить их во время.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j0123815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4-tub-ru.yandex.net/i?id=149036249-5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4824536" cy="5060703"/>
          </a:xfrm>
          <a:prstGeom prst="rect">
            <a:avLst/>
          </a:prstGeom>
          <a:noFill/>
        </p:spPr>
      </p:pic>
      <p:pic>
        <p:nvPicPr>
          <p:cNvPr id="8" name="Рисунок 4" descr="j0123815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80728"/>
            <a:ext cx="21545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Плохо -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980728"/>
            <a:ext cx="21236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хорошо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772816"/>
            <a:ext cx="14676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Зло 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1772816"/>
            <a:ext cx="17459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2564904"/>
            <a:ext cx="2140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Война 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2564904"/>
            <a:ext cx="1266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3356992"/>
            <a:ext cx="19134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Ложь 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3356992"/>
            <a:ext cx="19484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4221088"/>
            <a:ext cx="30091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Жадность -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4221088"/>
            <a:ext cx="2624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щедрость</a:t>
            </a:r>
            <a:endParaRPr lang="ru-RU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4" descr="j0123815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6-tub-ru.yandex.net/i?id=382333416-1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5616624" cy="5616624"/>
          </a:xfrm>
          <a:prstGeom prst="rect">
            <a:avLst/>
          </a:prstGeom>
          <a:noFill/>
        </p:spPr>
      </p:pic>
      <p:pic>
        <p:nvPicPr>
          <p:cNvPr id="4" name="Рисунок 4" descr="j0123815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052736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Хочется мне попрощаться,</a:t>
            </a:r>
          </a:p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Пожелав при этом вам.</a:t>
            </a:r>
          </a:p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 добрыми вы были</a:t>
            </a:r>
          </a:p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 волшебных не забывали,</a:t>
            </a:r>
          </a:p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 добрыми словами</a:t>
            </a:r>
          </a:p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Говорили вы с друзьями.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j0123815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Фунтик и его друзья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072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8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Садовник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 по уходу за садом или любым озелененным объектом.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http://im6-tub-ru.yandex.net/i?id=460047478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492896"/>
            <a:ext cx="4925347" cy="3240360"/>
          </a:xfrm>
          <a:prstGeom prst="rect">
            <a:avLst/>
          </a:prstGeom>
          <a:noFill/>
        </p:spPr>
      </p:pic>
      <p:pic>
        <p:nvPicPr>
          <p:cNvPr id="6" name="Рисунок 4" descr="j0123815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32656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Добрые сердца - это сады</a:t>
            </a:r>
          </a:p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Добрые слова - это корни</a:t>
            </a:r>
          </a:p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Добрые мысли - цветы</a:t>
            </a:r>
          </a:p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Добрые дела - плоды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2" name="Picture 6" descr="http://s5.rimg.info/dbdee13c60c9204fee7ec8d256b5f9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56992"/>
            <a:ext cx="2149324" cy="2594012"/>
          </a:xfrm>
          <a:prstGeom prst="rect">
            <a:avLst/>
          </a:prstGeom>
          <a:noFill/>
        </p:spPr>
      </p:pic>
      <p:pic>
        <p:nvPicPr>
          <p:cNvPr id="6" name="Рисунок 4" descr="j0123815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Доброта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отзывчивость, душевное расположение к людям, стремление делать добро другим.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im7-tub-ru.yandex.net/i?id=336959011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924944"/>
            <a:ext cx="2232248" cy="2813758"/>
          </a:xfrm>
          <a:prstGeom prst="rect">
            <a:avLst/>
          </a:prstGeom>
          <a:noFill/>
        </p:spPr>
      </p:pic>
      <p:pic>
        <p:nvPicPr>
          <p:cNvPr id="8" name="Рисунок 4" descr="j0123815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Дерево   Доброты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edu.cap.ru/Home/3690/novosti%20mai/derevo%20drujbi.jpg"/>
          <p:cNvPicPr>
            <a:picLocks noChangeAspect="1" noChangeArrowheads="1"/>
          </p:cNvPicPr>
          <p:nvPr/>
        </p:nvPicPr>
        <p:blipFill>
          <a:blip r:embed="rId2" cstate="print"/>
          <a:srcRect b="25676"/>
          <a:stretch>
            <a:fillRect/>
          </a:stretch>
        </p:blipFill>
        <p:spPr bwMode="auto">
          <a:xfrm>
            <a:off x="2714612" y="1357298"/>
            <a:ext cx="3942438" cy="3929090"/>
          </a:xfrm>
          <a:prstGeom prst="rect">
            <a:avLst/>
          </a:prstGeom>
          <a:noFill/>
        </p:spPr>
      </p:pic>
      <p:pic>
        <p:nvPicPr>
          <p:cNvPr id="7" name="Рисунок 4" descr="j0123815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Прочитайте слова, в которых спряталось слово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«добро»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1700808"/>
            <a:ext cx="403828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Добро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детельный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Добро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душный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Добро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желательный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Добро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сердечный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Добро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совестный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Добро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порядочный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Добро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тный</a:t>
            </a:r>
            <a:endParaRPr lang="ru-RU" sz="3600" b="1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820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одежда красит человека, а его добрые дела.</a:t>
            </a:r>
          </a:p>
          <a:p>
            <a:pPr>
              <a:lnSpc>
                <a:spcPct val="150000"/>
              </a:lnSpc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добрый привет – добрый ответ.</a:t>
            </a:r>
          </a:p>
          <a:p>
            <a:pPr>
              <a:lnSpc>
                <a:spcPct val="150000"/>
              </a:lnSpc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Делай другим добро – будешь и сам без беды.</a:t>
            </a:r>
          </a:p>
          <a:p>
            <a:pPr>
              <a:lnSpc>
                <a:spcPct val="150000"/>
              </a:lnSpc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Добрый человек добру учит.</a:t>
            </a:r>
          </a:p>
          <a:p>
            <a:pPr>
              <a:lnSpc>
                <a:spcPct val="150000"/>
              </a:lnSpc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 добро творит, того Бог отблагодарит.</a:t>
            </a:r>
          </a:p>
          <a:p>
            <a:pPr>
              <a:lnSpc>
                <a:spcPct val="150000"/>
              </a:lnSpc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 доброе дело говори смело.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4" descr="j0123815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Дерево  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Мудрости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edu.cap.ru/Home/3690/novosti%20mai/derevo%20drujbi.jpg"/>
          <p:cNvPicPr>
            <a:picLocks noChangeAspect="1" noChangeArrowheads="1"/>
          </p:cNvPicPr>
          <p:nvPr/>
        </p:nvPicPr>
        <p:blipFill>
          <a:blip r:embed="rId2" cstate="print"/>
          <a:srcRect b="25676"/>
          <a:stretch>
            <a:fillRect/>
          </a:stretch>
        </p:blipFill>
        <p:spPr bwMode="auto">
          <a:xfrm>
            <a:off x="2714612" y="1357298"/>
            <a:ext cx="3942438" cy="3929090"/>
          </a:xfrm>
          <a:prstGeom prst="rect">
            <a:avLst/>
          </a:prstGeom>
          <a:noFill/>
        </p:spPr>
      </p:pic>
      <p:pic>
        <p:nvPicPr>
          <p:cNvPr id="6" name="Рисунок 4" descr="j0123815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edu.cap.ru/Home/3690/novosti%20mai/derevo%20drujb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071546"/>
            <a:ext cx="3942438" cy="52565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00298" y="285728"/>
            <a:ext cx="37648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Дерево Дружбы</a:t>
            </a:r>
            <a:endParaRPr lang="ru-RU" sz="4000" dirty="0"/>
          </a:p>
        </p:txBody>
      </p:sp>
      <p:pic>
        <p:nvPicPr>
          <p:cNvPr id="6" name="Рисунок 4" descr="j0123815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165</Words>
  <Application>Microsoft Office PowerPoint</Application>
  <PresentationFormat>Экран (4:3)</PresentationFormat>
  <Paragraphs>42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     Дерево   Доброты</vt:lpstr>
      <vt:lpstr>Прочитайте слова, в которых спряталось слово «добро»</vt:lpstr>
      <vt:lpstr>Слайд 7</vt:lpstr>
      <vt:lpstr>     Дерево   Мудрости</vt:lpstr>
      <vt:lpstr>Слайд 9</vt:lpstr>
      <vt:lpstr>- Не выдавать чужие секреты; - Всегда быть откровенным с другом; - Не бойся попросить прощение; - Не груби; - Не надо менять друзей; - Надо быть постоянным в дружбе; - Не ябедничай. Если вдруг в чем-то не прав, скажи сразу об этом, останови, если он занимается чем-то плохим; - Если ты за что-то обиделся на своего друга, постарайся поскорее забыть об этом и простить ему свою обиду. Не злись! - Если твой друг просит у тебя какую – нибудь игрушку или книгу, не отказывай ему. Не жадничай! - Если ты сам взял у друга книгу или игрушку, обращайся с этими  вещами аккуратно и не забудь возвратить их во время.   </vt:lpstr>
      <vt:lpstr>Слайд 11</vt:lpstr>
      <vt:lpstr>Слайд 12</vt:lpstr>
      <vt:lpstr>Слайд 13</vt:lpstr>
      <vt:lpstr>Слайд 14</vt:lpstr>
      <vt:lpstr>Слайд 15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я</cp:lastModifiedBy>
  <cp:revision>36</cp:revision>
  <dcterms:created xsi:type="dcterms:W3CDTF">2012-11-21T05:06:56Z</dcterms:created>
  <dcterms:modified xsi:type="dcterms:W3CDTF">2013-03-13T11:29:56Z</dcterms:modified>
</cp:coreProperties>
</file>