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3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906-08D9-42EB-94A5-753309399DC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4FD-49F0-4242-A292-49BB23CD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906-08D9-42EB-94A5-753309399DC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4FD-49F0-4242-A292-49BB23CD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906-08D9-42EB-94A5-753309399DC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4FD-49F0-4242-A292-49BB23CD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906-08D9-42EB-94A5-753309399DC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4FD-49F0-4242-A292-49BB23CD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906-08D9-42EB-94A5-753309399DC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4FD-49F0-4242-A292-49BB23CD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906-08D9-42EB-94A5-753309399DC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4FD-49F0-4242-A292-49BB23CD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906-08D9-42EB-94A5-753309399DC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4FD-49F0-4242-A292-49BB23CD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906-08D9-42EB-94A5-753309399DC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4FD-49F0-4242-A292-49BB23CD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906-08D9-42EB-94A5-753309399DC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4FD-49F0-4242-A292-49BB23CD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906-08D9-42EB-94A5-753309399DC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4FD-49F0-4242-A292-49BB23CD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906-08D9-42EB-94A5-753309399DC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4FD-49F0-4242-A292-49BB23CD4DE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4FC906-08D9-42EB-94A5-753309399DC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9874FD-49F0-4242-A292-49BB23CD4D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4322" y="188640"/>
            <a:ext cx="76328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Ведь есть чудеса на свете – они называются Дети!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 descr="C:\Users\Нотбук\Desktop\Новая папка\фто\DSC03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36" y="3429000"/>
            <a:ext cx="2448272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отбук\Desktop\Новая папка\сделать_фото\DSC01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7696"/>
            <a:ext cx="2165960" cy="19622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отбук\Desktop\Новая папка\сделать_фото\DSC024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44" y="2788976"/>
            <a:ext cx="1728192" cy="1983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5589240"/>
            <a:ext cx="2678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Социальный педагог</a:t>
            </a:r>
          </a:p>
          <a:p>
            <a:r>
              <a:rPr lang="ru-RU" dirty="0" smtClean="0"/>
              <a:t>МОУ СОШ </a:t>
            </a:r>
            <a:r>
              <a:rPr lang="ru-RU" dirty="0" err="1" smtClean="0"/>
              <a:t>с.Утан</a:t>
            </a:r>
            <a:endParaRPr lang="ru-RU" dirty="0" smtClean="0"/>
          </a:p>
          <a:p>
            <a:r>
              <a:rPr lang="ru-RU" dirty="0" smtClean="0"/>
              <a:t>Гордий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64896" cy="3041308"/>
          </a:xfrm>
        </p:spPr>
        <p:txBody>
          <a:bodyPr/>
          <a:lstStyle/>
          <a:p>
            <a:r>
              <a:rPr lang="ru-RU" sz="4400" b="1" u="sng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ЦЕЛЬ</a:t>
            </a:r>
            <a:r>
              <a:rPr lang="ru-RU" sz="4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ru-RU" sz="4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Формирование компетенции педагогов через активные формы работы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7595003" cy="1313116"/>
          </a:xfrm>
        </p:spPr>
        <p:txBody>
          <a:bodyPr/>
          <a:lstStyle/>
          <a:p>
            <a:pPr algn="ctr"/>
            <a:r>
              <a:rPr lang="ru-RU" sz="4400" dirty="0" smtClean="0">
                <a:latin typeface="Bookman Old Style" panose="02050604050505020204" pitchFamily="18" charset="0"/>
                <a:cs typeface="David" panose="020E0502060401010101" pitchFamily="34" charset="-79"/>
              </a:rPr>
              <a:t> Появление</a:t>
            </a:r>
            <a:br>
              <a:rPr lang="ru-RU" sz="4400" dirty="0" smtClean="0">
                <a:latin typeface="Bookman Old Style" panose="02050604050505020204" pitchFamily="18" charset="0"/>
                <a:cs typeface="David" panose="020E0502060401010101" pitchFamily="34" charset="-79"/>
              </a:rPr>
            </a:br>
            <a:r>
              <a:rPr lang="ru-RU" sz="4400" dirty="0" smtClean="0">
                <a:latin typeface="Bookman Old Style" panose="02050604050505020204" pitchFamily="18" charset="0"/>
                <a:cs typeface="David" panose="020E0502060401010101" pitchFamily="34" charset="-79"/>
              </a:rPr>
              <a:t> малыша на свет</a:t>
            </a:r>
            <a:endParaRPr lang="ru-RU" sz="44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</p:txBody>
      </p:sp>
      <p:pic>
        <p:nvPicPr>
          <p:cNvPr id="3" name="Picture 2" descr="http://jo-jo.ru/uploads/posts/2012-02/1328168221_cute_baby_photos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04" y="2636912"/>
            <a:ext cx="385762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3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Bookman Old Style" panose="02050604050505020204" pitchFamily="18" charset="0"/>
              </a:rPr>
              <a:t>Первые шаги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sp>
        <p:nvSpPr>
          <p:cNvPr id="3" name="AutoShape 2" descr="http://img1.liveinternet.ru/images/attach/c/8/100/863/100863101_tumblr_l99nviZn2h1qczbk1o1_400.jpg"/>
          <p:cNvSpPr>
            <a:spLocks noChangeAspect="1" noChangeArrowheads="1"/>
          </p:cNvSpPr>
          <p:nvPr/>
        </p:nvSpPr>
        <p:spPr bwMode="auto">
          <a:xfrm>
            <a:off x="63500" y="-136525"/>
            <a:ext cx="2590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mg1.liveinternet.ru/images/attach/c/8/100/863/100863101_tumblr_l99nviZn2h1qczbk1o1_400.jpg"/>
          <p:cNvSpPr>
            <a:spLocks noChangeAspect="1" noChangeArrowheads="1"/>
          </p:cNvSpPr>
          <p:nvPr/>
        </p:nvSpPr>
        <p:spPr bwMode="auto">
          <a:xfrm>
            <a:off x="215900" y="15875"/>
            <a:ext cx="2590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958976"/>
            <a:ext cx="3501875" cy="435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4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Bookman Old Style" panose="02050604050505020204" pitchFamily="18" charset="0"/>
              </a:rPr>
              <a:t>Слово «мама»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sp>
        <p:nvSpPr>
          <p:cNvPr id="3" name="AutoShape 2" descr="http://wapfa.ru/files/blog1/362079.jpg"/>
          <p:cNvSpPr>
            <a:spLocks noChangeAspect="1" noChangeArrowheads="1"/>
          </p:cNvSpPr>
          <p:nvPr/>
        </p:nvSpPr>
        <p:spPr bwMode="auto">
          <a:xfrm>
            <a:off x="63500" y="-136525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9"/>
            <a:ext cx="4306416" cy="499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5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Bookman Old Style" panose="02050604050505020204" pitchFamily="18" charset="0"/>
              </a:rPr>
              <a:t>Первый школьный звонок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884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3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745164"/>
          </a:xfrm>
        </p:spPr>
        <p:txBody>
          <a:bodyPr/>
          <a:lstStyle/>
          <a:p>
            <a:pPr algn="ctr"/>
            <a:r>
              <a:rPr lang="ru-RU" sz="4800" dirty="0" smtClean="0">
                <a:latin typeface="Bookman Old Style" panose="02050604050505020204" pitchFamily="18" charset="0"/>
              </a:rPr>
              <a:t>«</a:t>
            </a:r>
            <a:r>
              <a:rPr lang="ru-RU" sz="4800" dirty="0" err="1" smtClean="0">
                <a:latin typeface="Bookman Old Style" panose="02050604050505020204" pitchFamily="18" charset="0"/>
              </a:rPr>
              <a:t>Сказилка</a:t>
            </a:r>
            <a:r>
              <a:rPr lang="ru-RU" sz="4800" dirty="0" smtClean="0">
                <a:latin typeface="Bookman Old Style" panose="02050604050505020204" pitchFamily="18" charset="0"/>
              </a:rPr>
              <a:t> про гончара»</a:t>
            </a:r>
            <a:endParaRPr lang="ru-RU" sz="4800" dirty="0">
              <a:latin typeface="Bookman Old Style" panose="02050604050505020204" pitchFamily="18" charset="0"/>
            </a:endParaRPr>
          </a:p>
        </p:txBody>
      </p:sp>
      <p:sp>
        <p:nvSpPr>
          <p:cNvPr id="3" name="AutoShape 2" descr="http://www.restoran.ua/storage/images/restoran/kiev/text/foto-report/kozachok-schaslivoe2/gonchar-za-rabotoj/622131-1-rus-RU/Gonchar-za-rabotoj_ful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688631" cy="3632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3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748464" cy="383339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Каждый ребёнок – есть однажды случившееся чудо»</a:t>
            </a:r>
            <a:br>
              <a:rPr lang="ru-RU" sz="4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4400" dirty="0" smtClean="0">
                <a:latin typeface="Bookman Old Style" panose="02050604050505020204" pitchFamily="18" charset="0"/>
              </a:rPr>
              <a:t>                       </a:t>
            </a:r>
            <a:r>
              <a:rPr lang="ru-RU" sz="2800" dirty="0" smtClean="0">
                <a:latin typeface="Bookman Old Style" panose="02050604050505020204" pitchFamily="18" charset="0"/>
              </a:rPr>
              <a:t>( Э.В. </a:t>
            </a:r>
            <a:r>
              <a:rPr lang="ru-RU" sz="2800" dirty="0" err="1" smtClean="0">
                <a:latin typeface="Bookman Old Style" panose="02050604050505020204" pitchFamily="18" charset="0"/>
              </a:rPr>
              <a:t>Ильенков</a:t>
            </a:r>
            <a:r>
              <a:rPr lang="ru-RU" sz="2800" dirty="0" smtClean="0">
                <a:latin typeface="Bookman Old Style" panose="02050604050505020204" pitchFamily="18" charset="0"/>
              </a:rPr>
              <a:t> )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3076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7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268</TotalTime>
  <Words>52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Презентация PowerPoint</vt:lpstr>
      <vt:lpstr>ЦЕЛЬ: Формирование компетенции педагогов через активные формы работы. </vt:lpstr>
      <vt:lpstr> Появление  малыша на свет</vt:lpstr>
      <vt:lpstr>Первые шаги</vt:lpstr>
      <vt:lpstr>Слово «мама»</vt:lpstr>
      <vt:lpstr>Первый школьный звонок</vt:lpstr>
      <vt:lpstr>«Сказилка про гончара»</vt:lpstr>
      <vt:lpstr>Каждый ребёнок – есть однажды случившееся чудо»                        ( Э.В. Ильенков )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Нотбук</dc:creator>
  <cp:lastModifiedBy>Нотбук</cp:lastModifiedBy>
  <cp:revision>18</cp:revision>
  <dcterms:created xsi:type="dcterms:W3CDTF">2014-03-24T13:14:59Z</dcterms:created>
  <dcterms:modified xsi:type="dcterms:W3CDTF">2014-05-15T10:57:24Z</dcterms:modified>
</cp:coreProperties>
</file>