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7" r:id="rId10"/>
    <p:sldId id="269" r:id="rId11"/>
    <p:sldId id="270" r:id="rId12"/>
    <p:sldId id="27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B9161B2-3822-4455-A4E5-97FEDEB8564C}" type="datetimeFigureOut">
              <a:rPr lang="ru-RU" smtClean="0"/>
              <a:t>19.03.2015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4A0932-2FE4-42ED-8EC9-4CF5B8167838}" type="slidenum">
              <a:rPr lang="ru-RU" smtClean="0"/>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B9161B2-3822-4455-A4E5-97FEDEB8564C}" type="datetimeFigureOut">
              <a:rPr lang="ru-RU" smtClean="0"/>
              <a:t>19.03.2015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4A0932-2FE4-42ED-8EC9-4CF5B816783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B9161B2-3822-4455-A4E5-97FEDEB8564C}" type="datetimeFigureOut">
              <a:rPr lang="ru-RU" smtClean="0"/>
              <a:t>19.03.2015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4A0932-2FE4-42ED-8EC9-4CF5B816783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B9161B2-3822-4455-A4E5-97FEDEB8564C}" type="datetimeFigureOut">
              <a:rPr lang="ru-RU" smtClean="0"/>
              <a:t>19.03.2015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A4A0932-2FE4-42ED-8EC9-4CF5B816783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BB9161B2-3822-4455-A4E5-97FEDEB8564C}" type="datetimeFigureOut">
              <a:rPr lang="ru-RU" smtClean="0"/>
              <a:t>19.03.2015</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EA4A0932-2FE4-42ED-8EC9-4CF5B816783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B9161B2-3822-4455-A4E5-97FEDEB8564C}" type="datetimeFigureOut">
              <a:rPr lang="ru-RU" smtClean="0"/>
              <a:t>19.03.2015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4A0932-2FE4-42ED-8EC9-4CF5B816783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B9161B2-3822-4455-A4E5-97FEDEB8564C}" type="datetimeFigureOut">
              <a:rPr lang="ru-RU" smtClean="0"/>
              <a:t>19.03.2015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A4A0932-2FE4-42ED-8EC9-4CF5B816783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B9161B2-3822-4455-A4E5-97FEDEB8564C}" type="datetimeFigureOut">
              <a:rPr lang="ru-RU" smtClean="0"/>
              <a:t>19.03.2015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A4A0932-2FE4-42ED-8EC9-4CF5B816783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161B2-3822-4455-A4E5-97FEDEB8564C}" type="datetimeFigureOut">
              <a:rPr lang="ru-RU" smtClean="0"/>
              <a:t>19.03.2015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A4A0932-2FE4-42ED-8EC9-4CF5B816783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B9161B2-3822-4455-A4E5-97FEDEB8564C}" type="datetimeFigureOut">
              <a:rPr lang="ru-RU" smtClean="0"/>
              <a:t>19.03.2015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4A0932-2FE4-42ED-8EC9-4CF5B8167838}" type="slidenum">
              <a:rPr lang="ru-RU" smtClean="0"/>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BB9161B2-3822-4455-A4E5-97FEDEB8564C}" type="datetimeFigureOut">
              <a:rPr lang="ru-RU" smtClean="0"/>
              <a:t>19.03.2015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A4A0932-2FE4-42ED-8EC9-4CF5B8167838}" type="slidenum">
              <a:rPr lang="ru-RU" smtClean="0"/>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B9161B2-3822-4455-A4E5-97FEDEB8564C}" type="datetimeFigureOut">
              <a:rPr lang="ru-RU" smtClean="0"/>
              <a:t>19.03.2015</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A4A0932-2FE4-42ED-8EC9-4CF5B8167838}"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mtClean="0"/>
              <a:t> </a:t>
            </a:r>
            <a:r>
              <a:rPr lang="ru-RU" smtClean="0"/>
              <a:t>К</a:t>
            </a:r>
            <a:r>
              <a:rPr lang="ru-RU" smtClean="0"/>
              <a:t>омпозиция </a:t>
            </a:r>
            <a:r>
              <a:rPr lang="ru-RU" dirty="0" smtClean="0"/>
              <a:t>«Золотая рыбка»</a:t>
            </a:r>
            <a:endParaRPr lang="ru-RU" dirty="0"/>
          </a:p>
        </p:txBody>
      </p:sp>
      <p:sp>
        <p:nvSpPr>
          <p:cNvPr id="3" name="Подзаголовок 2"/>
          <p:cNvSpPr>
            <a:spLocks noGrp="1"/>
          </p:cNvSpPr>
          <p:nvPr>
            <p:ph type="subTitle" idx="1"/>
          </p:nvPr>
        </p:nvSpPr>
        <p:spPr/>
        <p:txBody>
          <a:bodyPr/>
          <a:lstStyle/>
          <a:p>
            <a:r>
              <a:rPr lang="ru-RU" dirty="0" smtClean="0"/>
              <a:t>Автор: Фалина З.А.</a:t>
            </a:r>
            <a:endParaRPr lang="ru-RU" dirty="0"/>
          </a:p>
        </p:txBody>
      </p:sp>
    </p:spTree>
    <p:extLst>
      <p:ext uri="{BB962C8B-B14F-4D97-AF65-F5344CB8AC3E}">
        <p14:creationId xmlns:p14="http://schemas.microsoft.com/office/powerpoint/2010/main" val="91990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a:t>А теперь оформим “морское дно”: возьмите вырезанные “водоросли” и приклейте их на картон. Затем клеем с блестками</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9" y="1628800"/>
            <a:ext cx="8496944" cy="496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791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Заключительная часть</a:t>
            </a:r>
            <a:endParaRPr lang="ru-RU"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7" y="1556792"/>
            <a:ext cx="820891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458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Вопросы </a:t>
            </a:r>
            <a:endParaRPr lang="ru-RU" dirty="0"/>
          </a:p>
        </p:txBody>
      </p:sp>
      <p:sp>
        <p:nvSpPr>
          <p:cNvPr id="3" name="Объект 2"/>
          <p:cNvSpPr>
            <a:spLocks noGrp="1"/>
          </p:cNvSpPr>
          <p:nvPr>
            <p:ph idx="1"/>
          </p:nvPr>
        </p:nvSpPr>
        <p:spPr/>
        <p:txBody>
          <a:bodyPr/>
          <a:lstStyle/>
          <a:p>
            <a:r>
              <a:rPr lang="ru-RU" dirty="0" smtClean="0"/>
              <a:t> </a:t>
            </a:r>
            <a:r>
              <a:rPr lang="ru-RU" dirty="0"/>
              <a:t>“Давайте вспомним, что мы сегодня делали на занятии?”, “Какие виды изобразительной деятельности вы запомнили?” </a:t>
            </a:r>
          </a:p>
        </p:txBody>
      </p:sp>
    </p:spTree>
    <p:extLst>
      <p:ext uri="{BB962C8B-B14F-4D97-AF65-F5344CB8AC3E}">
        <p14:creationId xmlns:p14="http://schemas.microsoft.com/office/powerpoint/2010/main" val="282824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Цели и задачи:</a:t>
            </a:r>
            <a:endParaRPr lang="ru-RU" dirty="0"/>
          </a:p>
        </p:txBody>
      </p:sp>
      <p:sp>
        <p:nvSpPr>
          <p:cNvPr id="3" name="Объект 2"/>
          <p:cNvSpPr>
            <a:spLocks noGrp="1"/>
          </p:cNvSpPr>
          <p:nvPr>
            <p:ph idx="1"/>
          </p:nvPr>
        </p:nvSpPr>
        <p:spPr/>
        <p:txBody>
          <a:bodyPr>
            <a:normAutofit fontScale="70000" lnSpcReduction="20000"/>
          </a:bodyPr>
          <a:lstStyle/>
          <a:p>
            <a:endParaRPr lang="ru-RU" dirty="0"/>
          </a:p>
          <a:p>
            <a:endParaRPr lang="ru-RU" dirty="0"/>
          </a:p>
          <a:p>
            <a:r>
              <a:rPr lang="ru-RU" dirty="0"/>
              <a:t>1.	Познакомить детей с одним из способов художественного изображения предмета с применением пластилина.</a:t>
            </a:r>
          </a:p>
          <a:p>
            <a:r>
              <a:rPr lang="ru-RU" dirty="0"/>
              <a:t>2.	Дать навыки лепки из пластилина.</a:t>
            </a:r>
          </a:p>
          <a:p>
            <a:r>
              <a:rPr lang="ru-RU" dirty="0"/>
              <a:t>3.	Привить художественно – графические навыки.</a:t>
            </a:r>
          </a:p>
          <a:p>
            <a:r>
              <a:rPr lang="ru-RU" dirty="0"/>
              <a:t>Развивающие задачи:</a:t>
            </a:r>
          </a:p>
          <a:p>
            <a:r>
              <a:rPr lang="ru-RU" dirty="0"/>
              <a:t>1.	Развитие сенсорного опыта (чувство пластики, формы, материала, цвета).</a:t>
            </a:r>
          </a:p>
          <a:p>
            <a:r>
              <a:rPr lang="ru-RU" dirty="0"/>
              <a:t>2.	Развитие фантазии, воображения.</a:t>
            </a:r>
          </a:p>
          <a:p>
            <a:r>
              <a:rPr lang="ru-RU" dirty="0"/>
              <a:t>3.	Развитие координации движений и мелкой моторики кистей рук посредствам лепки из пластилина.</a:t>
            </a:r>
          </a:p>
          <a:p>
            <a:r>
              <a:rPr lang="ru-RU" dirty="0"/>
              <a:t>4.	Побуждение детей к творческой активности.</a:t>
            </a:r>
          </a:p>
          <a:p>
            <a:r>
              <a:rPr lang="ru-RU" dirty="0"/>
              <a:t>Воспитательные задачи:</a:t>
            </a:r>
          </a:p>
          <a:p>
            <a:r>
              <a:rPr lang="ru-RU" dirty="0"/>
              <a:t>1.	Воспитывать положительное отношение к занятиям в коллективе.</a:t>
            </a:r>
          </a:p>
          <a:p>
            <a:r>
              <a:rPr lang="ru-RU" dirty="0"/>
              <a:t>2.	Прививать детям умение планировать работу и доводить ее до конца.</a:t>
            </a:r>
          </a:p>
          <a:p>
            <a:r>
              <a:rPr lang="ru-RU" dirty="0"/>
              <a:t>3.	Воспитывать у детей аккуратность.</a:t>
            </a:r>
          </a:p>
        </p:txBody>
      </p:sp>
    </p:spTree>
    <p:extLst>
      <p:ext uri="{BB962C8B-B14F-4D97-AF65-F5344CB8AC3E}">
        <p14:creationId xmlns:p14="http://schemas.microsoft.com/office/powerpoint/2010/main" val="811480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8229600" cy="1143000"/>
          </a:xfrm>
        </p:spPr>
        <p:txBody>
          <a:bodyPr>
            <a:normAutofit fontScale="90000"/>
          </a:bodyPr>
          <a:lstStyle/>
          <a:p>
            <a:r>
              <a:rPr lang="ru-RU" sz="2200" dirty="0"/>
              <a:t>Сейчас я хочу познакомить вас с разными видами деятельности: это рисование красками и цветными карандашами, </a:t>
            </a:r>
            <a:r>
              <a:rPr lang="ru-RU" sz="2000" dirty="0"/>
              <a:t>выполнение аппликации из цветной бумаги и лепка из пластилина </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42493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62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Мотивация </a:t>
            </a:r>
            <a:endParaRPr lang="ru-RU" dirty="0"/>
          </a:p>
        </p:txBody>
      </p:sp>
      <p:sp>
        <p:nvSpPr>
          <p:cNvPr id="3" name="Объект 2"/>
          <p:cNvSpPr>
            <a:spLocks noGrp="1"/>
          </p:cNvSpPr>
          <p:nvPr>
            <p:ph idx="1"/>
          </p:nvPr>
        </p:nvSpPr>
        <p:spPr/>
        <p:txBody>
          <a:bodyPr>
            <a:normAutofit fontScale="92500"/>
          </a:bodyPr>
          <a:lstStyle/>
          <a:p>
            <a:r>
              <a:rPr lang="ru-RU" dirty="0"/>
              <a:t>. </a:t>
            </a:r>
            <a:r>
              <a:rPr lang="ru-RU" dirty="0" smtClean="0"/>
              <a:t>А </a:t>
            </a:r>
            <a:r>
              <a:rPr lang="ru-RU" dirty="0"/>
              <a:t>сейчас я расскажу вам сказку про одну рыбку.</a:t>
            </a:r>
          </a:p>
          <a:p>
            <a:r>
              <a:rPr lang="ru-RU" dirty="0"/>
              <a:t>Жила-была на свете маленькая золотая рыбка. Она была такая яркая, такая красивая. Больше всего рыбка любила плавать. Ночью она отдыхала в своем маленьком домике. Домик у нее был в очень укромном местечке, под большим камнем.</a:t>
            </a:r>
          </a:p>
          <a:p>
            <a:r>
              <a:rPr lang="ru-RU" dirty="0"/>
              <a:t>А еще была у рыбки подружка. Тоже маленькая рыбка. Жила она в таком же зелененьком домике, только под другим камнем. И любили они друг к другу в гости плавать.</a:t>
            </a:r>
          </a:p>
          <a:p>
            <a:r>
              <a:rPr lang="ru-RU" dirty="0"/>
              <a:t>И вот как-то раз, вечером, поведала наша рыбка подружке свой рыбий секрет. Оказывается, всю рыбью жизнь ей казалось, что никто ее не замечает. Куда лучше на самом деле быть большой рыбой. Все тебя видят, все на тебя смотрят, все дорогу уступают. </a:t>
            </a:r>
          </a:p>
        </p:txBody>
      </p:sp>
    </p:spTree>
    <p:extLst>
      <p:ext uri="{BB962C8B-B14F-4D97-AF65-F5344CB8AC3E}">
        <p14:creationId xmlns:p14="http://schemas.microsoft.com/office/powerpoint/2010/main" val="407129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Продолжение </a:t>
            </a:r>
            <a:endParaRPr lang="ru-RU" dirty="0"/>
          </a:p>
        </p:txBody>
      </p:sp>
      <p:sp>
        <p:nvSpPr>
          <p:cNvPr id="3" name="Объект 2"/>
          <p:cNvSpPr>
            <a:spLocks noGrp="1"/>
          </p:cNvSpPr>
          <p:nvPr>
            <p:ph idx="1"/>
          </p:nvPr>
        </p:nvSpPr>
        <p:spPr/>
        <p:txBody>
          <a:bodyPr>
            <a:normAutofit fontScale="92500" lnSpcReduction="10000"/>
          </a:bodyPr>
          <a:lstStyle/>
          <a:p>
            <a:r>
              <a:rPr lang="ru-RU" dirty="0"/>
              <a:t>Выслушала подружка внимательно маленькую рыбку и говорит: </a:t>
            </a:r>
          </a:p>
          <a:p>
            <a:r>
              <a:rPr lang="ru-RU" dirty="0"/>
              <a:t>– Я знаю одну толстую медузу, живущую возле затонувшего корабля. У нее есть разные зелья, которые она готовит из водорослей и ракушек. Думаю, медуза тебе сможет помочь. Если хочешь, поутру мы сплаваем к ней, – предложила рыба подружке. </a:t>
            </a:r>
          </a:p>
          <a:p>
            <a:r>
              <a:rPr lang="ru-RU" dirty="0"/>
              <a:t>Утром рыбка вместе с подружкой отправилась к толстой медузе. </a:t>
            </a:r>
          </a:p>
          <a:p>
            <a:r>
              <a:rPr lang="ru-RU" dirty="0"/>
              <a:t>Увидев, как медуза варит в черепках зелье, не испугалась наша рыбка, а напротив, рассказала ей про свое желание. </a:t>
            </a:r>
          </a:p>
          <a:p>
            <a:r>
              <a:rPr lang="ru-RU" dirty="0"/>
              <a:t>– Ну что ж, я могу тебе помочь, – внимательно выслушав рыбку, молвила медуза. – Есть у меня одно волшебное зелье. Только хорошо ли ты подумала? – спросила толстая медуза у рыбки. </a:t>
            </a:r>
          </a:p>
          <a:p>
            <a:r>
              <a:rPr lang="ru-RU" dirty="0"/>
              <a:t>– Да, – быстро ответила маленькая рыбка. </a:t>
            </a:r>
          </a:p>
          <a:p>
            <a:endParaRPr lang="ru-RU" dirty="0"/>
          </a:p>
        </p:txBody>
      </p:sp>
    </p:spTree>
    <p:extLst>
      <p:ext uri="{BB962C8B-B14F-4D97-AF65-F5344CB8AC3E}">
        <p14:creationId xmlns:p14="http://schemas.microsoft.com/office/powerpoint/2010/main" val="4169289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Продолжение </a:t>
            </a:r>
            <a:endParaRPr lang="ru-RU" dirty="0"/>
          </a:p>
        </p:txBody>
      </p:sp>
      <p:sp>
        <p:nvSpPr>
          <p:cNvPr id="3" name="Объект 2"/>
          <p:cNvSpPr>
            <a:spLocks noGrp="1"/>
          </p:cNvSpPr>
          <p:nvPr>
            <p:ph idx="1"/>
          </p:nvPr>
        </p:nvSpPr>
        <p:spPr/>
        <p:txBody>
          <a:bodyPr>
            <a:normAutofit fontScale="62500" lnSpcReduction="20000"/>
          </a:bodyPr>
          <a:lstStyle/>
          <a:p>
            <a:r>
              <a:rPr lang="ru-RU" sz="2900" dirty="0"/>
              <a:t>Поднесла ей тогда медуза волшебного зелья, заклинание нужное над ней прочитала. И на глазах у всего подводного мира наша маленькая рыбка превратилась в большую золотую рыбу, искрящуюся и переливающуюся. И так она загордилась, заважничала! Забыла тут же и про толстую медузу, и про подружку свою. Они ведь такие маленькие. А рыбу впереди ждала другая жизнь.</a:t>
            </a:r>
          </a:p>
          <a:p>
            <a:r>
              <a:rPr lang="ru-RU" sz="2900" dirty="0"/>
              <a:t>С очень важным видом поплыла под водой золотая рыба. Все кругом расступаются, дают ей дорогу, кланяются. А она плывет, никого не видит, ничего не слышит. Потому и опасности не заметила. Прямо навстречу рыбе плыла акула, голодная после ночного сна и злая после неудачной охоты. </a:t>
            </a:r>
          </a:p>
          <a:p>
            <a:r>
              <a:rPr lang="ru-RU" sz="2900" dirty="0"/>
              <a:t>– Какая жирная, аппетитная рыба, как раз мне на завтрак будет! – воскликнула акула и хотела было съесть рыбку. Но тут выплыла маленькая рыбка – подружка и крикнула: “А ну-ка, догони сначала меня, злая акула!” И акула погналась за ней. Но маленькая рыбка быстро спряталась под камушек и акула ее не заметила. </a:t>
            </a:r>
          </a:p>
          <a:p>
            <a:r>
              <a:rPr lang="ru-RU" sz="2900" dirty="0"/>
              <a:t>– Спасибо тебе, моя подруженька. Ты спасла меня – сказала золотая рыбка. – Я поняла, что была не права, теперь я хочу быть опять маленькой и дружить с тобой</a:t>
            </a:r>
            <a:r>
              <a:rPr lang="ru-RU" dirty="0"/>
              <a:t>!</a:t>
            </a:r>
          </a:p>
        </p:txBody>
      </p:sp>
    </p:spTree>
    <p:extLst>
      <p:ext uri="{BB962C8B-B14F-4D97-AF65-F5344CB8AC3E}">
        <p14:creationId xmlns:p14="http://schemas.microsoft.com/office/powerpoint/2010/main" val="2192560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Физкультминутка </a:t>
            </a:r>
            <a:endParaRPr lang="ru-RU" dirty="0"/>
          </a:p>
        </p:txBody>
      </p:sp>
      <p:sp>
        <p:nvSpPr>
          <p:cNvPr id="3" name="Объект 2"/>
          <p:cNvSpPr>
            <a:spLocks noGrp="1"/>
          </p:cNvSpPr>
          <p:nvPr>
            <p:ph idx="1"/>
          </p:nvPr>
        </p:nvSpPr>
        <p:spPr/>
        <p:txBody>
          <a:bodyPr>
            <a:normAutofit fontScale="92500" lnSpcReduction="20000"/>
          </a:bodyPr>
          <a:lstStyle/>
          <a:p>
            <a:r>
              <a:rPr lang="ru-RU" dirty="0" smtClean="0"/>
              <a:t>Дети </a:t>
            </a:r>
            <a:r>
              <a:rPr lang="ru-RU" dirty="0"/>
              <a:t>вместе с педагогом выполняют физические упражнения под стихотворение.</a:t>
            </a:r>
          </a:p>
          <a:p>
            <a:r>
              <a:rPr lang="ru-RU" dirty="0"/>
              <a:t>К речке быстро мы спустились,</a:t>
            </a:r>
          </a:p>
          <a:p>
            <a:r>
              <a:rPr lang="ru-RU" dirty="0"/>
              <a:t>Наклонились и умылись. (Наклоняются).</a:t>
            </a:r>
          </a:p>
          <a:p>
            <a:r>
              <a:rPr lang="ru-RU" dirty="0"/>
              <a:t>Один, два, три, четыре.</a:t>
            </a:r>
          </a:p>
          <a:p>
            <a:r>
              <a:rPr lang="ru-RU" dirty="0"/>
              <a:t>Вот как славно освежились!</a:t>
            </a:r>
          </a:p>
          <a:p>
            <a:r>
              <a:rPr lang="ru-RU" dirty="0"/>
              <a:t>А теперь поплыли дружно, </a:t>
            </a:r>
          </a:p>
          <a:p>
            <a:r>
              <a:rPr lang="ru-RU" dirty="0"/>
              <a:t>Делать так руками нужно:</a:t>
            </a:r>
          </a:p>
          <a:p>
            <a:r>
              <a:rPr lang="ru-RU" dirty="0"/>
              <a:t>Вместе – раз, это – брасс; (Изображают руками брас).</a:t>
            </a:r>
          </a:p>
          <a:p>
            <a:r>
              <a:rPr lang="ru-RU" dirty="0"/>
              <a:t>Одной, другой – это кроль. (Изображают руками кроль).</a:t>
            </a:r>
          </a:p>
          <a:p>
            <a:r>
              <a:rPr lang="ru-RU" dirty="0"/>
              <a:t>Все как один, плывем как дельфин. (Делают руками волну).</a:t>
            </a:r>
          </a:p>
          <a:p>
            <a:r>
              <a:rPr lang="ru-RU" dirty="0"/>
              <a:t>Вышли на берег крутой</a:t>
            </a:r>
          </a:p>
          <a:p>
            <a:r>
              <a:rPr lang="ru-RU" dirty="0"/>
              <a:t>И отправились домой! (Садятся на места).</a:t>
            </a:r>
          </a:p>
          <a:p>
            <a:endParaRPr lang="ru-RU" dirty="0"/>
          </a:p>
        </p:txBody>
      </p:sp>
    </p:spTree>
    <p:extLst>
      <p:ext uri="{BB962C8B-B14F-4D97-AF65-F5344CB8AC3E}">
        <p14:creationId xmlns:p14="http://schemas.microsoft.com/office/powerpoint/2010/main" val="3509491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Теоретическая часть</a:t>
            </a:r>
            <a:endParaRPr lang="ru-RU" dirty="0"/>
          </a:p>
        </p:txBody>
      </p:sp>
      <p:sp>
        <p:nvSpPr>
          <p:cNvPr id="3" name="Объект 2"/>
          <p:cNvSpPr>
            <a:spLocks noGrp="1"/>
          </p:cNvSpPr>
          <p:nvPr>
            <p:ph idx="1"/>
          </p:nvPr>
        </p:nvSpPr>
        <p:spPr/>
        <p:txBody>
          <a:bodyPr/>
          <a:lstStyle/>
          <a:p>
            <a:endParaRPr lang="ru-RU" dirty="0"/>
          </a:p>
          <a:p>
            <a:r>
              <a:rPr lang="ru-RU" dirty="0"/>
              <a:t>1. </a:t>
            </a:r>
            <a:r>
              <a:rPr lang="ru-RU" sz="3200" dirty="0"/>
              <a:t>Показ материалов необходимых для работы. Ребята у вас на столах лежат наборы для выполнения творческой работы – коллажа (аппликации) из пластилина и бумаги: это картон синего цвета, вырезанные из бумаги “водоросли”, клей – карандаш, клей с блестками, пластилин, </a:t>
            </a:r>
            <a:r>
              <a:rPr lang="ru-RU" sz="3200" dirty="0" smtClean="0"/>
              <a:t>стека. </a:t>
            </a:r>
            <a:r>
              <a:rPr lang="ru-RU" sz="3200" dirty="0"/>
              <a:t>(Рисунок 2).</a:t>
            </a:r>
          </a:p>
        </p:txBody>
      </p:sp>
    </p:spTree>
    <p:extLst>
      <p:ext uri="{BB962C8B-B14F-4D97-AF65-F5344CB8AC3E}">
        <p14:creationId xmlns:p14="http://schemas.microsoft.com/office/powerpoint/2010/main" val="101527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Практическая часть</a:t>
            </a:r>
            <a:endParaRPr lang="ru-RU" dirty="0"/>
          </a:p>
        </p:txBody>
      </p:sp>
      <p:sp>
        <p:nvSpPr>
          <p:cNvPr id="3" name="Объект 2"/>
          <p:cNvSpPr>
            <a:spLocks noGrp="1"/>
          </p:cNvSpPr>
          <p:nvPr>
            <p:ph idx="1"/>
          </p:nvPr>
        </p:nvSpPr>
        <p:spPr/>
        <p:txBody>
          <a:bodyPr>
            <a:normAutofit fontScale="85000" lnSpcReduction="10000"/>
          </a:bodyPr>
          <a:lstStyle/>
          <a:p>
            <a:pPr marL="0" indent="0">
              <a:buNone/>
            </a:pPr>
            <a:endParaRPr lang="ru-RU" dirty="0"/>
          </a:p>
          <a:p>
            <a:r>
              <a:rPr lang="ru-RU" dirty="0"/>
              <a:t>1. Выполнение детьми творческой работы.</a:t>
            </a:r>
          </a:p>
          <a:p>
            <a:r>
              <a:rPr lang="ru-RU" dirty="0"/>
              <a:t>Звучит спокойная музыка Сен-Санса “Аквариум”.</a:t>
            </a:r>
          </a:p>
          <a:p>
            <a:r>
              <a:rPr lang="ru-RU" dirty="0"/>
              <a:t>Лепка рыбки: Возьмите, пожалуйста, кусок пластилина и хорошо его разомните, чтобы пластилин стал мягкий и теплый. Теперь скатайте из него шарик. Полученный шарик чуть вытяните по краям и разомните, чтобы получилась лепешка (тельце рыбки). Приклейте тельце рыбки на картон, прямо посередине. Ребята, на какую фигуру похоже тельце рыбки? (На овал).</a:t>
            </a:r>
          </a:p>
          <a:p>
            <a:r>
              <a:rPr lang="ru-RU" dirty="0"/>
              <a:t>Теперь отрежьте стекой маленький кусочек пластилина, разомните и также скатайте шарик, а затем сделайте лепешку. Разрежьте стекой лепешку посередине и чуть разведите в стороны ее края – это будет хвост рыбки. Приклейте хвост к тельцу рыбки на картон. Обрежьте стекой два маленьких кусочка и также сделайте из них лепешки. Это будут плавники. Приклейте к тельцу верхний и нижний плавники. </a:t>
            </a:r>
          </a:p>
        </p:txBody>
      </p:sp>
    </p:spTree>
    <p:extLst>
      <p:ext uri="{BB962C8B-B14F-4D97-AF65-F5344CB8AC3E}">
        <p14:creationId xmlns:p14="http://schemas.microsoft.com/office/powerpoint/2010/main" val="624881782"/>
      </p:ext>
    </p:extLst>
  </p:cSld>
  <p:clrMapOvr>
    <a:masterClrMapping/>
  </p:clrMapOvr>
</p:sld>
</file>

<file path=ppt/theme/theme1.xml><?xml version="1.0" encoding="utf-8"?>
<a:theme xmlns:a="http://schemas.openxmlformats.org/drawingml/2006/main" name="Паркет">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24</TotalTime>
  <Words>886</Words>
  <Application>Microsoft Office PowerPoint</Application>
  <PresentationFormat>Экран (4:3)</PresentationFormat>
  <Paragraphs>61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Паркет</vt:lpstr>
      <vt:lpstr> Композиция «Золотая рыбка»</vt:lpstr>
      <vt:lpstr>Цели и задачи:</vt:lpstr>
      <vt:lpstr>Сейчас я хочу познакомить вас с разными видами деятельности: это рисование красками и цветными карандашами, выполнение аппликации из цветной бумаги и лепка из пластилина </vt:lpstr>
      <vt:lpstr>Мотивация </vt:lpstr>
      <vt:lpstr>Продолжение </vt:lpstr>
      <vt:lpstr>Продолжение </vt:lpstr>
      <vt:lpstr>Физкультминутка </vt:lpstr>
      <vt:lpstr>Теоретическая часть</vt:lpstr>
      <vt:lpstr>Практическая часть</vt:lpstr>
      <vt:lpstr>А теперь оформим “морское дно”: возьмите вырезанные “водоросли” и приклейте их на картон. Затем клеем с блестками</vt:lpstr>
      <vt:lpstr>Заключительная часть</vt:lpstr>
      <vt:lpstr>Вопросы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Создание композиции «Золотая рыбка»</dc:title>
  <dc:creator>01</dc:creator>
  <cp:lastModifiedBy>01</cp:lastModifiedBy>
  <cp:revision>4</cp:revision>
  <dcterms:created xsi:type="dcterms:W3CDTF">2015-03-10T18:46:28Z</dcterms:created>
  <dcterms:modified xsi:type="dcterms:W3CDTF">2015-03-19T07:22:05Z</dcterms:modified>
</cp:coreProperties>
</file>