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8" r:id="rId16"/>
    <p:sldId id="276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959-CCD4-4951-8DC8-202DB5ECC2D0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0CF2-0422-46C9-A436-5667385C04CF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959-CCD4-4951-8DC8-202DB5ECC2D0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0CF2-0422-46C9-A436-5667385C0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959-CCD4-4951-8DC8-202DB5ECC2D0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0CF2-0422-46C9-A436-5667385C0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959-CCD4-4951-8DC8-202DB5ECC2D0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0CF2-0422-46C9-A436-5667385C0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959-CCD4-4951-8DC8-202DB5ECC2D0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0CF2-0422-46C9-A436-5667385C04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959-CCD4-4951-8DC8-202DB5ECC2D0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0CF2-0422-46C9-A436-5667385C0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959-CCD4-4951-8DC8-202DB5ECC2D0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0CF2-0422-46C9-A436-5667385C0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959-CCD4-4951-8DC8-202DB5ECC2D0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0CF2-0422-46C9-A436-5667385C0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959-CCD4-4951-8DC8-202DB5ECC2D0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0CF2-0422-46C9-A436-5667385C04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959-CCD4-4951-8DC8-202DB5ECC2D0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0CF2-0422-46C9-A436-5667385C04CF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4959-CCD4-4951-8DC8-202DB5ECC2D0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60CF2-0422-46C9-A436-5667385C04CF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7194959-CCD4-4951-8DC8-202DB5ECC2D0}" type="datetimeFigureOut">
              <a:rPr lang="ru-RU" smtClean="0"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160CF2-0422-46C9-A436-5667385C04C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Час размышлений в поисках знаний «День птиц»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Подготовила воспитатель: </a:t>
            </a:r>
            <a:r>
              <a:rPr lang="ru-RU" sz="2000" dirty="0" err="1" smtClean="0"/>
              <a:t>Фалина</a:t>
            </a:r>
            <a:r>
              <a:rPr lang="ru-RU" sz="2000" dirty="0" smtClean="0"/>
              <a:t> З.А.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1377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Всё время стучит, деревья долбит, но их не калечит, а лечит.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568952" cy="5184576"/>
          </a:xfrm>
        </p:spPr>
      </p:pic>
    </p:spTree>
    <p:extLst>
      <p:ext uri="{BB962C8B-B14F-4D97-AF65-F5344CB8AC3E}">
        <p14:creationId xmlns:p14="http://schemas.microsoft.com/office/powerpoint/2010/main" val="30209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Гнездо своё он в поле вьёт, где тянутся растения.</a:t>
            </a:r>
            <a:br>
              <a:rPr lang="ru-RU" sz="2400" dirty="0" smtClean="0"/>
            </a:br>
            <a:r>
              <a:rPr lang="ru-RU" sz="2400" dirty="0" smtClean="0"/>
              <a:t>Его и песня и полёт вошли в стихотворения.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3" cy="5328592"/>
          </a:xfrm>
        </p:spPr>
      </p:pic>
    </p:spTree>
    <p:extLst>
      <p:ext uri="{BB962C8B-B14F-4D97-AF65-F5344CB8AC3E}">
        <p14:creationId xmlns:p14="http://schemas.microsoft.com/office/powerpoint/2010/main" val="396264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Прилетает к нам с теплом, путь проделав длинный.</a:t>
            </a:r>
            <a:br>
              <a:rPr lang="ru-RU" sz="2800" dirty="0" smtClean="0"/>
            </a:br>
            <a:r>
              <a:rPr lang="ru-RU" sz="2800" dirty="0" smtClean="0"/>
              <a:t>Лепит домик под окном из травы и глины.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568952" cy="5256584"/>
          </a:xfrm>
        </p:spPr>
      </p:pic>
    </p:spTree>
    <p:extLst>
      <p:ext uri="{BB962C8B-B14F-4D97-AF65-F5344CB8AC3E}">
        <p14:creationId xmlns:p14="http://schemas.microsoft.com/office/powerpoint/2010/main" val="330924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Длинноногий, длинно шейный, длинноклювый, телом серый.</a:t>
            </a:r>
            <a:br>
              <a:rPr lang="ru-RU" sz="2400" dirty="0" smtClean="0"/>
            </a:br>
            <a:r>
              <a:rPr lang="ru-RU" sz="2400" dirty="0" smtClean="0"/>
              <a:t>А затылок голый, красный. Бродит по болтам грязным.</a:t>
            </a:r>
            <a:br>
              <a:rPr lang="ru-RU" sz="2400" dirty="0" smtClean="0"/>
            </a:br>
            <a:r>
              <a:rPr lang="ru-RU" sz="2400" dirty="0" smtClean="0"/>
              <a:t>Ловит в них лягушек, бестолковых попрыгушек.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568952" cy="5256584"/>
          </a:xfrm>
        </p:spPr>
      </p:pic>
    </p:spTree>
    <p:extLst>
      <p:ext uri="{BB962C8B-B14F-4D97-AF65-F5344CB8AC3E}">
        <p14:creationId xmlns:p14="http://schemas.microsoft.com/office/powerpoint/2010/main" val="149107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скворечников для птиц.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8"/>
            <a:ext cx="3816424" cy="27363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77072"/>
            <a:ext cx="3528392" cy="2780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3888432" cy="2664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77072"/>
            <a:ext cx="4032448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7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М.М. Пришвин.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«Рыбе – вода, птице – воздух, зверю – лес, степи, горы. А человеку нужна Родина. И охранять природу – значит охранять Родину»</a:t>
            </a:r>
            <a:endParaRPr lang="ru-RU" sz="5400" dirty="0"/>
          </a:p>
        </p:txBody>
      </p:sp>
      <p:pic>
        <p:nvPicPr>
          <p:cNvPr id="4" name="Neizvestnyj_ispolnitel-spokojnaya_muzyka_-_bez_slov(vmusice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7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48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33012"/>
            <a:ext cx="2736304" cy="37280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6696744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9600" dirty="0" smtClean="0"/>
              <a:t>Всего доброго.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04912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Цель: формирование понимания важности заботы о природе и охране природы – как охраны Родины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Задачи: развивать и корригировать мыслительную деятельность на основе запоминания в упражнениях, на анализ, синтез, вербальную память.</a:t>
            </a:r>
          </a:p>
          <a:p>
            <a:r>
              <a:rPr lang="ru-RU" sz="3600" dirty="0" smtClean="0"/>
              <a:t>Повторить и обобщить знания детей о птицах.</a:t>
            </a:r>
          </a:p>
          <a:p>
            <a:r>
              <a:rPr lang="ru-RU" sz="3600" dirty="0" smtClean="0"/>
              <a:t>Обогатить словарный запас.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3410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Запомните.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«Охранять природу – значит охранять Родину»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24047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Спинкой зеленовата,  животиком желтовата.</a:t>
            </a:r>
            <a:br>
              <a:rPr lang="ru-RU" sz="2800" dirty="0" smtClean="0"/>
            </a:br>
            <a:r>
              <a:rPr lang="ru-RU" sz="2800" dirty="0" smtClean="0"/>
              <a:t>Чёрненькая шапочка, и полоска шарфика.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784975" cy="5328592"/>
          </a:xfrm>
        </p:spPr>
      </p:pic>
    </p:spTree>
    <p:extLst>
      <p:ext uri="{BB962C8B-B14F-4D97-AF65-F5344CB8AC3E}">
        <p14:creationId xmlns:p14="http://schemas.microsoft.com/office/powerpoint/2010/main" val="31718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Крепкий деревянный дом, с круглым маленьким окном.</a:t>
            </a:r>
            <a:br>
              <a:rPr lang="ru-RU" sz="3100" dirty="0" smtClean="0"/>
            </a:br>
            <a:r>
              <a:rPr lang="ru-RU" sz="2800" dirty="0" smtClean="0"/>
              <a:t>Он стоит на длинной ножке, чтобы не залезли кошки.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412776"/>
            <a:ext cx="8712968" cy="5328592"/>
          </a:xfrm>
        </p:spPr>
      </p:pic>
    </p:spTree>
    <p:extLst>
      <p:ext uri="{BB962C8B-B14F-4D97-AF65-F5344CB8AC3E}">
        <p14:creationId xmlns:p14="http://schemas.microsoft.com/office/powerpoint/2010/main" val="36772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Непоседа пёстрая, птица длиннохвостая,</a:t>
            </a:r>
            <a:br>
              <a:rPr lang="ru-RU" sz="2800" dirty="0" smtClean="0"/>
            </a:br>
            <a:r>
              <a:rPr lang="ru-RU" sz="2800" dirty="0" smtClean="0"/>
              <a:t>Птица говорливая, самая болтливая.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712967" cy="5328592"/>
          </a:xfrm>
        </p:spPr>
      </p:pic>
    </p:spTree>
    <p:extLst>
      <p:ext uri="{BB962C8B-B14F-4D97-AF65-F5344CB8AC3E}">
        <p14:creationId xmlns:p14="http://schemas.microsoft.com/office/powerpoint/2010/main" val="6994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Сниться ночью пауку, </a:t>
            </a:r>
            <a:r>
              <a:rPr lang="ru-RU" sz="2800" dirty="0" err="1" smtClean="0"/>
              <a:t>чюдо</a:t>
            </a:r>
            <a:r>
              <a:rPr lang="ru-RU" sz="2800" dirty="0" smtClean="0"/>
              <a:t> – </a:t>
            </a:r>
            <a:r>
              <a:rPr lang="ru-RU" sz="2800" dirty="0" err="1" smtClean="0"/>
              <a:t>юдо</a:t>
            </a:r>
            <a:r>
              <a:rPr lang="ru-RU" sz="2800" dirty="0" smtClean="0"/>
              <a:t> на суку.</a:t>
            </a:r>
            <a:br>
              <a:rPr lang="ru-RU" sz="2800" dirty="0" smtClean="0"/>
            </a:br>
            <a:r>
              <a:rPr lang="ru-RU" sz="2800" dirty="0" smtClean="0"/>
              <a:t>Длинный клюв и два крыла, прилетит плохи дела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424936" cy="5184576"/>
          </a:xfrm>
        </p:spPr>
      </p:pic>
    </p:spTree>
    <p:extLst>
      <p:ext uri="{BB962C8B-B14F-4D97-AF65-F5344CB8AC3E}">
        <p14:creationId xmlns:p14="http://schemas.microsoft.com/office/powerpoint/2010/main" val="209727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Есть просто храм. Есть храм науки. А есть ещё природы храм.</a:t>
            </a:r>
            <a:br>
              <a:rPr lang="ru-RU" sz="2000" dirty="0" smtClean="0"/>
            </a:br>
            <a:r>
              <a:rPr lang="ru-RU" sz="2000" dirty="0" smtClean="0"/>
              <a:t>С лесами тянущими руки. Навстречу солнцу и ветрам.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 не будет щебетанья,</a:t>
            </a:r>
          </a:p>
          <a:p>
            <a:r>
              <a:rPr lang="ru-RU" sz="3200" dirty="0" smtClean="0"/>
              <a:t>Дивных трелей соловья,</a:t>
            </a:r>
          </a:p>
          <a:p>
            <a:r>
              <a:rPr lang="ru-RU" sz="3200" dirty="0" smtClean="0"/>
              <a:t>И сороки стрекотанья,</a:t>
            </a:r>
          </a:p>
          <a:p>
            <a:r>
              <a:rPr lang="ru-RU" sz="3200" dirty="0" smtClean="0"/>
              <a:t>Чик – чирикав воробья,</a:t>
            </a:r>
          </a:p>
          <a:p>
            <a:r>
              <a:rPr lang="ru-RU" sz="3200" dirty="0" smtClean="0"/>
              <a:t>Скучно будет знают дети,</a:t>
            </a:r>
          </a:p>
          <a:p>
            <a:r>
              <a:rPr lang="ru-RU" sz="3200" dirty="0" smtClean="0"/>
              <a:t>Жить без птиц на белом свете.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7145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Днём спит, ночью летает и людей пугает.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712967" cy="5256584"/>
          </a:xfrm>
        </p:spPr>
      </p:pic>
    </p:spTree>
    <p:extLst>
      <p:ext uri="{BB962C8B-B14F-4D97-AF65-F5344CB8AC3E}">
        <p14:creationId xmlns:p14="http://schemas.microsoft.com/office/powerpoint/2010/main" val="166541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аркет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64</TotalTime>
  <Words>250</Words>
  <Application>Microsoft Office PowerPoint</Application>
  <PresentationFormat>Экран (4:3)</PresentationFormat>
  <Paragraphs>29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Паркет</vt:lpstr>
      <vt:lpstr>Час размышлений в поисках знаний «День птиц»</vt:lpstr>
      <vt:lpstr>Цель: формирование понимания важности заботы о природе и охране природы – как охраны Родины.</vt:lpstr>
      <vt:lpstr>Запомните.</vt:lpstr>
      <vt:lpstr>Спинкой зеленовата,  животиком желтовата. Чёрненькая шапочка, и полоска шарфика.</vt:lpstr>
      <vt:lpstr>Крепкий деревянный дом, с круглым маленьким окном. Он стоит на длинной ножке, чтобы не залезли кошки.</vt:lpstr>
      <vt:lpstr>Непоседа пёстрая, птица длиннохвостая, Птица говорливая, самая болтливая.</vt:lpstr>
      <vt:lpstr>Сниться ночью пауку, чюдо – юдо на суку. Длинный клюв и два крыла, прилетит плохи дела</vt:lpstr>
      <vt:lpstr>Есть просто храм. Есть храм науки. А есть ещё природы храм. С лесами тянущими руки. Навстречу солнцу и ветрам.</vt:lpstr>
      <vt:lpstr>Днём спит, ночью летает и людей пугает.</vt:lpstr>
      <vt:lpstr>Всё время стучит, деревья долбит, но их не калечит, а лечит.</vt:lpstr>
      <vt:lpstr>Гнездо своё он в поле вьёт, где тянутся растения. Его и песня и полёт вошли в стихотворения.</vt:lpstr>
      <vt:lpstr>Прилетает к нам с теплом, путь проделав длинный. Лепит домик под окном из травы и глины.</vt:lpstr>
      <vt:lpstr>Длинноногий, длинно шейный, длинноклювый, телом серый. А затылок голый, красный. Бродит по болтам грязным. Ловит в них лягушек, бестолковых попрыгушек.</vt:lpstr>
      <vt:lpstr>Виды скворечников для птиц.</vt:lpstr>
      <vt:lpstr>М.М. Пришвин.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 размышлений в поисках знаний «День птиц»</dc:title>
  <dc:creator>01</dc:creator>
  <cp:lastModifiedBy>01</cp:lastModifiedBy>
  <cp:revision>8</cp:revision>
  <dcterms:created xsi:type="dcterms:W3CDTF">2015-02-28T09:31:19Z</dcterms:created>
  <dcterms:modified xsi:type="dcterms:W3CDTF">2015-03-19T07:38:18Z</dcterms:modified>
</cp:coreProperties>
</file>