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78" r:id="rId4"/>
    <p:sldId id="289" r:id="rId5"/>
    <p:sldId id="299" r:id="rId6"/>
    <p:sldId id="279" r:id="rId7"/>
    <p:sldId id="290" r:id="rId8"/>
    <p:sldId id="269" r:id="rId9"/>
    <p:sldId id="280" r:id="rId10"/>
    <p:sldId id="291" r:id="rId11"/>
    <p:sldId id="266" r:id="rId12"/>
    <p:sldId id="282" r:id="rId13"/>
    <p:sldId id="292" r:id="rId14"/>
    <p:sldId id="271" r:id="rId15"/>
    <p:sldId id="283" r:id="rId16"/>
    <p:sldId id="293" r:id="rId17"/>
    <p:sldId id="270" r:id="rId18"/>
    <p:sldId id="284" r:id="rId19"/>
    <p:sldId id="297" r:id="rId20"/>
    <p:sldId id="272" r:id="rId21"/>
    <p:sldId id="298" r:id="rId22"/>
    <p:sldId id="294" r:id="rId23"/>
    <p:sldId id="273" r:id="rId24"/>
    <p:sldId id="286" r:id="rId25"/>
    <p:sldId id="295" r:id="rId26"/>
    <p:sldId id="274" r:id="rId27"/>
    <p:sldId id="288" r:id="rId28"/>
    <p:sldId id="296" r:id="rId29"/>
    <p:sldId id="300" r:id="rId30"/>
    <p:sldId id="302" r:id="rId31"/>
    <p:sldId id="303" r:id="rId32"/>
    <p:sldId id="275" r:id="rId3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D338E-A20C-41C1-B0EA-0D321F93B4A3}" type="datetimeFigureOut">
              <a:rPr lang="ru-RU"/>
              <a:pPr>
                <a:defRPr/>
              </a:pPr>
              <a:t>09.11.2013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23562C-6E74-45C4-B2BB-0551B3540F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59CDA-F985-4678-8DF8-4455AA6A0643}" type="datetimeFigureOut">
              <a:rPr lang="ru-RU"/>
              <a:pPr>
                <a:defRPr/>
              </a:pPr>
              <a:t>09.11.2013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87DA13-C8F8-4FC8-9253-DC632FF7EA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5327C-E6A5-4867-9E69-1D8B61C0D9B3}" type="datetimeFigureOut">
              <a:rPr lang="ru-RU"/>
              <a:pPr>
                <a:defRPr/>
              </a:pPr>
              <a:t>09.11.2013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A9CB1-465E-4831-8C62-FE30B7771F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2799E-DF67-48C9-8907-6304F420C575}" type="datetimeFigureOut">
              <a:rPr lang="ru-RU"/>
              <a:pPr>
                <a:defRPr/>
              </a:pPr>
              <a:t>09.11.2013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CDC861-17FE-4FED-A0D0-7AC9871E3F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 userDrawn="1"/>
        </p:nvSpPr>
        <p:spPr>
          <a:xfrm>
            <a:off x="250825" y="188913"/>
            <a:ext cx="8642350" cy="6480175"/>
          </a:xfrm>
          <a:prstGeom prst="roundRect">
            <a:avLst/>
          </a:prstGeom>
          <a:solidFill>
            <a:schemeClr val="bg1">
              <a:alpha val="69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94F20A-72AF-4EFD-8636-39D5FD3592D9}" type="datetimeFigureOut">
              <a:rPr lang="ru-RU"/>
              <a:pPr>
                <a:defRPr/>
              </a:pPr>
              <a:t>09.11.2013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DCCB8-D65B-40DB-9FEE-4F77EA0DD3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B3B82E-65A9-4BC5-B97D-9EF984B2ADB5}" type="datetimeFigureOut">
              <a:rPr lang="ru-RU"/>
              <a:pPr>
                <a:defRPr/>
              </a:pPr>
              <a:t>09.11.2013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F60C5-AB83-4A9F-97C7-7D99A09BD2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E5672-4CDE-4569-B415-FDD7CC853F35}" type="datetimeFigureOut">
              <a:rPr lang="ru-RU"/>
              <a:pPr>
                <a:defRPr/>
              </a:pPr>
              <a:t>09.11.2013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80E4B-5B31-48D5-B04B-CE441D91CC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1512C-D03B-4FFE-BD2C-2E19F7E71CAA}" type="datetimeFigureOut">
              <a:rPr lang="ru-RU"/>
              <a:pPr>
                <a:defRPr/>
              </a:pPr>
              <a:t>09.11.2013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DBEEE-967C-47A2-BF9B-DF9AC3FD45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3E119-CB1F-47FD-9B1A-2571D53E947D}" type="datetimeFigureOut">
              <a:rPr lang="ru-RU"/>
              <a:pPr>
                <a:defRPr/>
              </a:pPr>
              <a:t>09.11.2013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92A33F-E070-4F93-A65B-A6CF34F595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E29823-4579-4793-A85B-3611BB4A5C62}" type="datetimeFigureOut">
              <a:rPr lang="ru-RU"/>
              <a:pPr>
                <a:defRPr/>
              </a:pPr>
              <a:t>09.11.2013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71470-015E-444E-950B-336EE9C7E7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8685DB-BE90-449E-B7A7-1C576BEFC9E2}" type="datetimeFigureOut">
              <a:rPr lang="ru-RU"/>
              <a:pPr>
                <a:defRPr/>
              </a:pPr>
              <a:t>09.11.2013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D3933-5ED9-4D61-AC73-15484152F5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48B1EC1-C9E8-4366-9839-4159FA1E7FD4}" type="datetimeFigureOut">
              <a:rPr lang="ru-RU"/>
              <a:pPr>
                <a:defRPr/>
              </a:pPr>
              <a:t>09.11.2013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CA9D81A-19CB-4914-B267-661496F8A5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3313" name="Rectangle 1"/>
          <p:cNvSpPr>
            <a:spLocks noChangeArrowheads="1"/>
          </p:cNvSpPr>
          <p:nvPr userDrawn="1"/>
        </p:nvSpPr>
        <p:spPr bwMode="auto">
          <a:xfrm>
            <a:off x="0" y="6642100"/>
            <a:ext cx="12461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8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FokinaLida.75@mail.ru</a:t>
            </a:r>
            <a:endParaRPr lang="en-US" sz="800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 userDrawn="1"/>
        </p:nvSpPr>
        <p:spPr>
          <a:xfrm>
            <a:off x="179512" y="188640"/>
            <a:ext cx="8784976" cy="6552728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1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slide" Target="slide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2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slide" Target="slide3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3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slide" Target="slide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14282" y="2071678"/>
            <a:ext cx="8732801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Игра: «Покажи свои знания»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рямоугольник 2">
            <a:hlinkClick r:id="rId2" action="ppaction://hlinksldjump"/>
          </p:cNvPr>
          <p:cNvSpPr/>
          <p:nvPr/>
        </p:nvSpPr>
        <p:spPr>
          <a:xfrm>
            <a:off x="3000364" y="4143380"/>
            <a:ext cx="3143272" cy="6429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Начать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НЕПРАВИЛЬНО!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2" action="ppaction://hlinksldjump"/>
              </a:rPr>
              <a:t>&lt; </a:t>
            </a:r>
            <a:r>
              <a:rPr lang="ru-RU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2" action="ppaction://hlinksldjump"/>
              </a:rPr>
              <a:t>Вернуться к вопросу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5" name="Рисунок 4" descr="images (7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2910" y="3071810"/>
            <a:ext cx="4096293" cy="2786082"/>
          </a:xfrm>
          <a:prstGeom prst="rect">
            <a:avLst/>
          </a:prstGeom>
        </p:spPr>
      </p:pic>
      <p:pic>
        <p:nvPicPr>
          <p:cNvPr id="6" name="Рисунок 5" descr="загруженное (2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14876" y="3071810"/>
            <a:ext cx="3714776" cy="2782496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/>
            </a:r>
            <a:b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/>
            </a:r>
            <a:b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Долевая нить при растяжении: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endParaRPr lang="en-US" sz="2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endParaRPr lang="en-US" sz="2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а)  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2" action="ppaction://hlinksldjump"/>
              </a:rPr>
              <a:t>изменяет свою длину</a:t>
            </a:r>
            <a:endParaRPr lang="ru-RU" sz="2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б)  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3" action="ppaction://hlinksldjump"/>
              </a:rPr>
              <a:t>не изменяет своей длины</a:t>
            </a:r>
            <a:endParaRPr lang="ru-RU" sz="2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endParaRPr lang="ru-RU" dirty="0"/>
          </a:p>
        </p:txBody>
      </p:sp>
      <p:pic>
        <p:nvPicPr>
          <p:cNvPr id="4" name="Рисунок 3" descr="images (2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14942" y="2500306"/>
            <a:ext cx="3370539" cy="22145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ПРАВИЛЬНО!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2" action="ppaction://hlinksldjump"/>
              </a:rPr>
              <a:t>Следующий вопрос </a:t>
            </a:r>
            <a:r>
              <a:rPr lang="en-US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2" action="ppaction://hlinksldjump"/>
              </a:rPr>
              <a:t>&gt;</a:t>
            </a:r>
            <a:endParaRPr lang="ru-RU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Рисунок 5" descr="images (6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7620" y="2357430"/>
            <a:ext cx="3357586" cy="3687069"/>
          </a:xfrm>
          <a:prstGeom prst="rect">
            <a:avLst/>
          </a:prstGeom>
        </p:spPr>
      </p:pic>
      <p:pic>
        <p:nvPicPr>
          <p:cNvPr id="9" name="Рисунок 8" descr="images (10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857356" y="2357430"/>
            <a:ext cx="2020446" cy="3714776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НЕПРАВИЛЬНО!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2" action="ppaction://hlinksldjump"/>
              </a:rPr>
              <a:t>&lt; </a:t>
            </a:r>
            <a:r>
              <a:rPr lang="ru-RU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2" action="ppaction://hlinksldjump"/>
              </a:rPr>
              <a:t>Вернуться к вопросу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5" name="Рисунок 4" descr="images (7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2910" y="3071810"/>
            <a:ext cx="4096293" cy="2786082"/>
          </a:xfrm>
          <a:prstGeom prst="rect">
            <a:avLst/>
          </a:prstGeom>
        </p:spPr>
      </p:pic>
      <p:pic>
        <p:nvPicPr>
          <p:cNvPr id="6" name="Рисунок 5" descr="загруженное (2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14876" y="3071810"/>
            <a:ext cx="3714776" cy="2782496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/>
            </a:r>
            <a:b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/>
            </a:r>
            <a:b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Процесс получения ткани из ниток путем их переплетения называется: 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143116"/>
            <a:ext cx="8258204" cy="3983047"/>
          </a:xfrm>
        </p:spPr>
        <p:txBody>
          <a:bodyPr/>
          <a:lstStyle/>
          <a:p>
            <a:endParaRPr lang="en-US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а)  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2" action="ppaction://hlinksldjump"/>
              </a:rPr>
              <a:t>прядением</a:t>
            </a:r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б)  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3" action="ppaction://hlinksldjump"/>
              </a:rPr>
              <a:t>ткачеством</a:t>
            </a:r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в)  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2" action="ppaction://hlinksldjump"/>
              </a:rPr>
              <a:t>отделкой</a:t>
            </a:r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endParaRPr lang="ru-RU" dirty="0"/>
          </a:p>
        </p:txBody>
      </p:sp>
      <p:pic>
        <p:nvPicPr>
          <p:cNvPr id="4" name="Рисунок 3" descr="images (3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2000" y="3071810"/>
            <a:ext cx="3357586" cy="2438399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ПРАВИЛЬНО!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2" action="ppaction://hlinksldjump"/>
              </a:rPr>
              <a:t>Следующий вопрос </a:t>
            </a:r>
            <a:r>
              <a:rPr lang="en-US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2" action="ppaction://hlinksldjump"/>
              </a:rPr>
              <a:t>&gt;</a:t>
            </a:r>
            <a:endParaRPr lang="ru-RU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Рисунок 5" descr="images (6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7620" y="2357430"/>
            <a:ext cx="3357586" cy="3687069"/>
          </a:xfrm>
          <a:prstGeom prst="rect">
            <a:avLst/>
          </a:prstGeom>
        </p:spPr>
      </p:pic>
      <p:pic>
        <p:nvPicPr>
          <p:cNvPr id="9" name="Рисунок 8" descr="images (10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857356" y="2357430"/>
            <a:ext cx="2020446" cy="3714776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НЕПРАВИЛЬНО!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&lt; </a:t>
            </a:r>
            <a:r>
              <a:rPr lang="ru-RU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Вернуться к вопросу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5" name="Рисунок 4" descr="images (7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3071810"/>
            <a:ext cx="4096293" cy="2786082"/>
          </a:xfrm>
          <a:prstGeom prst="rect">
            <a:avLst/>
          </a:prstGeom>
        </p:spPr>
      </p:pic>
      <p:pic>
        <p:nvPicPr>
          <p:cNvPr id="6" name="Рисунок 5" descr="загруженное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4876" y="3071810"/>
            <a:ext cx="3714776" cy="2782496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/>
            </a:r>
            <a:b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К гигиеническим свойствам тканей относятся: 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а)  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2" action="ppaction://hlinksldjump"/>
              </a:rPr>
              <a:t>прочность</a:t>
            </a:r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б)  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2" action="ppaction://hlinksldjump"/>
              </a:rPr>
              <a:t>намокаемость</a:t>
            </a:r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в)  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2" action="ppaction://hlinksldjump"/>
              </a:rPr>
              <a:t>драпируемость</a:t>
            </a:r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г) 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3" action="ppaction://hlinksldjump"/>
              </a:rPr>
              <a:t> воздухопроницаемость</a:t>
            </a:r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ПРАВИЛЬНО!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2" action="ppaction://hlinksldjump"/>
              </a:rPr>
              <a:t>Следующий вопрос </a:t>
            </a:r>
            <a:r>
              <a:rPr lang="en-US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2" action="ppaction://hlinksldjump"/>
              </a:rPr>
              <a:t>&gt;</a:t>
            </a:r>
            <a:endParaRPr lang="ru-RU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Рисунок 5" descr="images (6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7620" y="2357430"/>
            <a:ext cx="3357586" cy="3687069"/>
          </a:xfrm>
          <a:prstGeom prst="rect">
            <a:avLst/>
          </a:prstGeom>
        </p:spPr>
      </p:pic>
      <p:pic>
        <p:nvPicPr>
          <p:cNvPr id="9" name="Рисунок 8" descr="images (10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857356" y="2357430"/>
            <a:ext cx="2020446" cy="3714776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НЕПРАВИЛЬНО!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2" action="ppaction://hlinksldjump"/>
              </a:rPr>
              <a:t>&lt; </a:t>
            </a:r>
            <a:r>
              <a:rPr lang="ru-RU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2" action="ppaction://hlinksldjump"/>
              </a:rPr>
              <a:t>Вернуться к вопросу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5" name="Рисунок 4" descr="images (7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2910" y="3071810"/>
            <a:ext cx="4096293" cy="2786082"/>
          </a:xfrm>
          <a:prstGeom prst="rect">
            <a:avLst/>
          </a:prstGeom>
        </p:spPr>
      </p:pic>
      <p:pic>
        <p:nvPicPr>
          <p:cNvPr id="6" name="Рисунок 5" descr="загруженное (2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14876" y="3071810"/>
            <a:ext cx="3714776" cy="2782496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b="1" dirty="0" smtClean="0">
                <a:ln/>
                <a:solidFill>
                  <a:schemeClr val="accent3"/>
                </a:solidFill>
              </a:rPr>
              <a:t/>
            </a:r>
            <a:br>
              <a:rPr lang="ru-RU" b="1" dirty="0" smtClean="0">
                <a:ln/>
                <a:solidFill>
                  <a:schemeClr val="accent3"/>
                </a:solidFill>
              </a:rPr>
            </a:b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К столовым приборам не относится:</a:t>
            </a:r>
            <a:endParaRPr lang="ru-RU" b="1" dirty="0">
              <a:ln/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4525963"/>
          </a:xfrm>
        </p:spPr>
        <p:txBody>
          <a:bodyPr/>
          <a:lstStyle/>
          <a:p>
            <a:endParaRPr lang="en-US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а)  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2" action="ppaction://hlinksldjump"/>
              </a:rPr>
              <a:t>ложка</a:t>
            </a:r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б)  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3" action="ppaction://hlinksldjump"/>
              </a:rPr>
              <a:t>дуршлаг</a:t>
            </a:r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в)  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2" action="ppaction://hlinksldjump"/>
              </a:rPr>
              <a:t>вилка</a:t>
            </a:r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г)  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4" action="ppaction://hlinksldjump"/>
              </a:rPr>
              <a:t>нож</a:t>
            </a:r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endParaRPr lang="ru-RU" dirty="0"/>
          </a:p>
        </p:txBody>
      </p:sp>
      <p:sp>
        <p:nvSpPr>
          <p:cNvPr id="15362" name="AutoShape 2" descr="https://encrypted-tbn3.gstatic.com/images?q=tbn:ANd9GcQ_oQPD-I1MPBwxWg04x3JIz9iLe-jrsCEVyq4ENUiuwc3MFMn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https://encrypted-tbn3.gstatic.com/images?q=tbn:ANd9GcQ_oQPD-I1MPBwxWg04x3JIz9iLe-jrsCEVyq4ENUiuwc3MFMn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9" name="Рисунок 8" descr="images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500562" y="2643182"/>
            <a:ext cx="3571900" cy="25842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/>
            </a:r>
            <a:b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В машинной игле ушко находится: 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а)  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2" action="ppaction://hlinksldjump"/>
              </a:rPr>
              <a:t>в середине иглы</a:t>
            </a:r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б)  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3" action="ppaction://hlinksldjump"/>
              </a:rPr>
              <a:t>рядом с острием</a:t>
            </a:r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в)  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2" action="ppaction://hlinksldjump"/>
              </a:rPr>
              <a:t>там же, где у иглы для ручного шитья</a:t>
            </a:r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ПРАВИЛЬНО!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2" action="ppaction://hlinksldjump"/>
              </a:rPr>
              <a:t>Следующий вопрос </a:t>
            </a:r>
            <a:r>
              <a:rPr lang="en-US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2" action="ppaction://hlinksldjump"/>
              </a:rPr>
              <a:t>&gt;</a:t>
            </a:r>
            <a:endParaRPr lang="ru-RU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Рисунок 5" descr="images (6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7620" y="2357430"/>
            <a:ext cx="3357586" cy="3687069"/>
          </a:xfrm>
          <a:prstGeom prst="rect">
            <a:avLst/>
          </a:prstGeom>
        </p:spPr>
      </p:pic>
      <p:pic>
        <p:nvPicPr>
          <p:cNvPr id="9" name="Рисунок 8" descr="images (10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857356" y="2357430"/>
            <a:ext cx="2020446" cy="3714776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НЕПРАВИЛЬНО!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2" action="ppaction://hlinksldjump"/>
              </a:rPr>
              <a:t>&lt; </a:t>
            </a:r>
            <a:r>
              <a:rPr lang="ru-RU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2" action="ppaction://hlinksldjump"/>
              </a:rPr>
              <a:t>Вернуться к вопросу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5" name="Рисунок 4" descr="images (7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2910" y="3071810"/>
            <a:ext cx="4096293" cy="2786082"/>
          </a:xfrm>
          <a:prstGeom prst="rect">
            <a:avLst/>
          </a:prstGeom>
        </p:spPr>
      </p:pic>
      <p:pic>
        <p:nvPicPr>
          <p:cNvPr id="6" name="Рисунок 5" descr="загруженное (2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14876" y="3071810"/>
            <a:ext cx="3714776" cy="2782496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При снятии мерок записывают полностью (не делят пополам) величины: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214554"/>
            <a:ext cx="8186766" cy="3911609"/>
          </a:xfrm>
        </p:spPr>
        <p:txBody>
          <a:bodyPr/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а) 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2" action="ppaction://hlinksldjump"/>
              </a:rPr>
              <a:t>Ди</a:t>
            </a:r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б) 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3" action="ppaction://hlinksldjump"/>
              </a:rPr>
              <a:t>Cm</a:t>
            </a:r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в) 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3" action="ppaction://hlinksldjump"/>
              </a:rPr>
              <a:t>Сб</a:t>
            </a:r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д)  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3" action="ppaction://hlinksldjump"/>
              </a:rPr>
              <a:t>Сш</a:t>
            </a:r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endParaRPr lang="ru-RU" dirty="0"/>
          </a:p>
        </p:txBody>
      </p:sp>
      <p:pic>
        <p:nvPicPr>
          <p:cNvPr id="5" name="Рисунок 4" descr="images (5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71868" y="2428868"/>
            <a:ext cx="4538686" cy="33134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ПРАВИЛЬНО!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2" action="ppaction://hlinksldjump"/>
              </a:rPr>
              <a:t>Следующий вопрос </a:t>
            </a:r>
            <a:r>
              <a:rPr lang="en-US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2" action="ppaction://hlinksldjump"/>
              </a:rPr>
              <a:t>&gt;</a:t>
            </a:r>
            <a:endParaRPr lang="ru-RU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Рисунок 5" descr="images (6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7620" y="2357430"/>
            <a:ext cx="3357586" cy="3687069"/>
          </a:xfrm>
          <a:prstGeom prst="rect">
            <a:avLst/>
          </a:prstGeom>
        </p:spPr>
      </p:pic>
      <p:pic>
        <p:nvPicPr>
          <p:cNvPr id="9" name="Рисунок 8" descr="images (10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857356" y="2357430"/>
            <a:ext cx="2020446" cy="3714776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НЕПРАВИЛЬНО!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2" action="ppaction://hlinksldjump"/>
              </a:rPr>
              <a:t>&lt; </a:t>
            </a:r>
            <a:r>
              <a:rPr lang="ru-RU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2" action="ppaction://hlinksldjump"/>
              </a:rPr>
              <a:t>Вернуться к вопросу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5" name="Рисунок 4" descr="images (7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2910" y="3071810"/>
            <a:ext cx="4096293" cy="2786082"/>
          </a:xfrm>
          <a:prstGeom prst="rect">
            <a:avLst/>
          </a:prstGeom>
        </p:spPr>
      </p:pic>
      <p:pic>
        <p:nvPicPr>
          <p:cNvPr id="6" name="Рисунок 5" descr="загруженное (2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14876" y="3071810"/>
            <a:ext cx="3714776" cy="2782496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/>
            </a:r>
            <a:b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Мерки снимают </a:t>
            </a:r>
            <a:r>
              <a:rPr lang="ru-RU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с.........стороны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фигуры. 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endParaRPr lang="en-US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а)  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2" action="ppaction://hlinksldjump"/>
              </a:rPr>
              <a:t>правой</a:t>
            </a:r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б) 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3" action="ppaction://hlinksldjump"/>
              </a:rPr>
              <a:t> левой</a:t>
            </a:r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endParaRPr lang="ru-RU" dirty="0"/>
          </a:p>
        </p:txBody>
      </p:sp>
      <p:pic>
        <p:nvPicPr>
          <p:cNvPr id="4" name="Рисунок 3" descr="images (4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714744" y="2357430"/>
            <a:ext cx="4629174" cy="325949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ПРАВИЛЬНО!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2" action="ppaction://hlinksldjump"/>
              </a:rPr>
              <a:t>Следующий вопрос </a:t>
            </a:r>
            <a:r>
              <a:rPr lang="en-US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2" action="ppaction://hlinksldjump"/>
              </a:rPr>
              <a:t>&gt;</a:t>
            </a:r>
            <a:endParaRPr lang="ru-RU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Рисунок 5" descr="images (6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7620" y="2357430"/>
            <a:ext cx="3357586" cy="3687069"/>
          </a:xfrm>
          <a:prstGeom prst="rect">
            <a:avLst/>
          </a:prstGeom>
        </p:spPr>
      </p:pic>
      <p:pic>
        <p:nvPicPr>
          <p:cNvPr id="9" name="Рисунок 8" descr="images (10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857356" y="2357430"/>
            <a:ext cx="2020446" cy="3714776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НЕПРАВИЛЬНО!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2" action="ppaction://hlinksldjump"/>
              </a:rPr>
              <a:t>&lt; </a:t>
            </a:r>
            <a:r>
              <a:rPr lang="ru-RU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2" action="ppaction://hlinksldjump"/>
              </a:rPr>
              <a:t>Вернуться к вопросу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5" name="Рисунок 4" descr="images (7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2910" y="3071810"/>
            <a:ext cx="4096293" cy="2786082"/>
          </a:xfrm>
          <a:prstGeom prst="rect">
            <a:avLst/>
          </a:prstGeom>
        </p:spPr>
      </p:pic>
      <p:pic>
        <p:nvPicPr>
          <p:cNvPr id="6" name="Рисунок 5" descr="загруженное (2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14876" y="3071810"/>
            <a:ext cx="3714776" cy="2782496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186766" cy="1296974"/>
          </a:xfrm>
        </p:spPr>
        <p:txBody>
          <a:bodyPr/>
          <a:lstStyle/>
          <a:p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Поломка машинной иглы может 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произойти  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если: 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а)  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2" action="ppaction://hlinksldjump"/>
              </a:rPr>
              <a:t>игла имеет ржавый налет</a:t>
            </a:r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б)  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3" action="ppaction://hlinksldjump"/>
              </a:rPr>
              <a:t>игла погнута</a:t>
            </a:r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в)  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2" action="ppaction://hlinksldjump"/>
              </a:rPr>
              <a:t>игла вставлена в иглодержатель до упора</a:t>
            </a:r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endParaRPr lang="ru-RU" dirty="0"/>
          </a:p>
        </p:txBody>
      </p:sp>
      <p:pic>
        <p:nvPicPr>
          <p:cNvPr id="4" name="Рисунок 3" descr="загруженное (4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57620" y="4071942"/>
            <a:ext cx="3071834" cy="24548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ПРАВИЛЬНО!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357298"/>
            <a:ext cx="8329642" cy="4768865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2" action="ppaction://hlinksldjump"/>
              </a:rPr>
              <a:t>Следующий вопрос </a:t>
            </a:r>
            <a:r>
              <a:rPr lang="en-US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2" action="ppaction://hlinksldjump"/>
              </a:rPr>
              <a:t>&gt;</a:t>
            </a:r>
            <a:endParaRPr lang="ru-RU" b="1" dirty="0">
              <a:ln w="1905"/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Рисунок 5" descr="images (6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7620" y="2357430"/>
            <a:ext cx="3357586" cy="3687069"/>
          </a:xfrm>
          <a:prstGeom prst="rect">
            <a:avLst/>
          </a:prstGeom>
        </p:spPr>
      </p:pic>
      <p:pic>
        <p:nvPicPr>
          <p:cNvPr id="9" name="Рисунок 8" descr="images (10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857356" y="2357430"/>
            <a:ext cx="2020446" cy="3714776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ПРАВИЛЬНО!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2" action="ppaction://hlinksldjump"/>
              </a:rPr>
              <a:t>Завершить</a:t>
            </a:r>
            <a:endParaRPr lang="ru-RU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Рисунок 5" descr="images (6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7620" y="2357430"/>
            <a:ext cx="3357586" cy="3687069"/>
          </a:xfrm>
          <a:prstGeom prst="rect">
            <a:avLst/>
          </a:prstGeom>
        </p:spPr>
      </p:pic>
      <p:pic>
        <p:nvPicPr>
          <p:cNvPr id="9" name="Рисунок 8" descr="images (10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857356" y="2357430"/>
            <a:ext cx="2020446" cy="3714776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НЕПРАВИЛЬНО!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2" action="ppaction://hlinksldjump"/>
              </a:rPr>
              <a:t>&lt; </a:t>
            </a:r>
            <a:r>
              <a:rPr lang="ru-RU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2" action="ppaction://hlinksldjump"/>
              </a:rPr>
              <a:t>Вернуться к вопросу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5" name="Рисунок 4" descr="images (7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2910" y="3071810"/>
            <a:ext cx="4096293" cy="2786082"/>
          </a:xfrm>
          <a:prstGeom prst="rect">
            <a:avLst/>
          </a:prstGeom>
        </p:spPr>
      </p:pic>
      <p:pic>
        <p:nvPicPr>
          <p:cNvPr id="6" name="Рисунок 5" descr="загруженное (2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14876" y="3071810"/>
            <a:ext cx="3714776" cy="2782496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Молодец</a:t>
            </a:r>
            <a:endParaRPr lang="ru-RU" sz="7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pic>
        <p:nvPicPr>
          <p:cNvPr id="4" name="Содержимое 3" descr="загруженное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57290" y="1500174"/>
            <a:ext cx="6000792" cy="3235722"/>
          </a:xfrm>
        </p:spPr>
      </p:pic>
      <p:pic>
        <p:nvPicPr>
          <p:cNvPr id="5" name="Рисунок 4" descr="images (14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15074" y="4429132"/>
            <a:ext cx="2324100" cy="1971675"/>
          </a:xfrm>
          <a:prstGeom prst="rect">
            <a:avLst/>
          </a:prstGeom>
        </p:spPr>
      </p:pic>
      <p:pic>
        <p:nvPicPr>
          <p:cNvPr id="6" name="Рисунок 5" descr="images (13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0034" y="4429132"/>
            <a:ext cx="2143125" cy="214312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НЕПРАВИЛЬНО!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2" action="ppaction://hlinksldjump"/>
              </a:rPr>
              <a:t>&lt; </a:t>
            </a:r>
            <a:r>
              <a:rPr lang="ru-RU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2" action="ppaction://hlinksldjump"/>
              </a:rPr>
              <a:t>Вернуться к вопросу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5" name="Рисунок 4" descr="images (7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2910" y="3071810"/>
            <a:ext cx="4096293" cy="2786082"/>
          </a:xfrm>
          <a:prstGeom prst="rect">
            <a:avLst/>
          </a:prstGeom>
        </p:spPr>
      </p:pic>
      <p:pic>
        <p:nvPicPr>
          <p:cNvPr id="6" name="Рисунок 5" descr="загруженное (2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14876" y="3071810"/>
            <a:ext cx="3714776" cy="2782496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/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Для обработки нижнего среза изделия исполь­зуют машинные швы: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а)  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2" action="ppaction://hlinksldjump"/>
              </a:rPr>
              <a:t>стачной</a:t>
            </a:r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б)  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2" action="ppaction://hlinksldjump"/>
              </a:rPr>
              <a:t>настрочной</a:t>
            </a:r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в)  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2" action="ppaction://hlinksldjump"/>
              </a:rPr>
              <a:t>накладной</a:t>
            </a:r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г)  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3" action="ppaction://hlinksldjump"/>
              </a:rPr>
              <a:t>вподгибку с закрытым срезом</a:t>
            </a:r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endParaRPr lang="ru-RU" dirty="0"/>
          </a:p>
        </p:txBody>
      </p:sp>
      <p:pic>
        <p:nvPicPr>
          <p:cNvPr id="4" name="Рисунок 3" descr="images (12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29322" y="1362236"/>
            <a:ext cx="2428892" cy="25967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ПРАВИЛЬНО!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2" action="ppaction://hlinksldjump"/>
              </a:rPr>
              <a:t>Следующий вопрос </a:t>
            </a:r>
            <a:r>
              <a:rPr lang="en-US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2" action="ppaction://hlinksldjump"/>
              </a:rPr>
              <a:t>&gt;</a:t>
            </a:r>
            <a:endParaRPr lang="ru-RU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Рисунок 5" descr="images (6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7620" y="2357430"/>
            <a:ext cx="3357586" cy="3687069"/>
          </a:xfrm>
          <a:prstGeom prst="rect">
            <a:avLst/>
          </a:prstGeom>
        </p:spPr>
      </p:pic>
      <p:pic>
        <p:nvPicPr>
          <p:cNvPr id="9" name="Рисунок 8" descr="images (10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857356" y="2357430"/>
            <a:ext cx="2020446" cy="3714776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НЕПРАВИЛЬНО!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2" action="ppaction://hlinksldjump"/>
              </a:rPr>
              <a:t>&lt; </a:t>
            </a:r>
            <a:r>
              <a:rPr lang="ru-RU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2" action="ppaction://hlinksldjump"/>
              </a:rPr>
              <a:t>Вернуться к вопросу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5" name="Рисунок 4" descr="images (7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2910" y="3071810"/>
            <a:ext cx="4096293" cy="2786082"/>
          </a:xfrm>
          <a:prstGeom prst="rect">
            <a:avLst/>
          </a:prstGeom>
        </p:spPr>
      </p:pic>
      <p:pic>
        <p:nvPicPr>
          <p:cNvPr id="6" name="Рисунок 5" descr="загруженное (2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14876" y="3071810"/>
            <a:ext cx="3714776" cy="2782496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1368412"/>
          </a:xfrm>
        </p:spPr>
        <p:txBody>
          <a:bodyPr/>
          <a:lstStyle/>
          <a:p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Волокна растительного происхождения получа­ют из: 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а)  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2" action="ppaction://hlinksldjump"/>
              </a:rPr>
              <a:t>крапивы</a:t>
            </a:r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б)  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3" action="ppaction://hlinksldjump"/>
              </a:rPr>
              <a:t>льна</a:t>
            </a:r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в)  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4" action="ppaction://hlinksldjump"/>
              </a:rPr>
              <a:t>шерсти</a:t>
            </a:r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г)  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4" action="ppaction://hlinksldjump"/>
              </a:rPr>
              <a:t>шелка</a:t>
            </a:r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images (1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857620" y="2428868"/>
            <a:ext cx="4572032" cy="26258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ПРАВИЛЬНО!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2" action="ppaction://hlinksldjump"/>
              </a:rPr>
              <a:t>Следующий вопрос </a:t>
            </a:r>
            <a:r>
              <a:rPr lang="en-US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2" action="ppaction://hlinksldjump"/>
              </a:rPr>
              <a:t>&gt;</a:t>
            </a:r>
            <a:endParaRPr lang="ru-RU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Рисунок 5" descr="images (6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7620" y="2357430"/>
            <a:ext cx="3357586" cy="3687069"/>
          </a:xfrm>
          <a:prstGeom prst="rect">
            <a:avLst/>
          </a:prstGeom>
        </p:spPr>
      </p:pic>
      <p:pic>
        <p:nvPicPr>
          <p:cNvPr id="9" name="Рисунок 8" descr="images (10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857356" y="2357430"/>
            <a:ext cx="2020446" cy="3714776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277</Words>
  <Application>Microsoft Office PowerPoint</Application>
  <PresentationFormat>Экран (4:3)</PresentationFormat>
  <Paragraphs>98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Тема Office</vt:lpstr>
      <vt:lpstr>Слайд 1</vt:lpstr>
      <vt:lpstr> К столовым приборам не относится:</vt:lpstr>
      <vt:lpstr>ПРАВИЛЬНО!</vt:lpstr>
      <vt:lpstr>НЕПРАВИЛЬНО!</vt:lpstr>
      <vt:lpstr>Для обработки нижнего среза изделия исполь­зуют машинные швы:</vt:lpstr>
      <vt:lpstr>ПРАВИЛЬНО!</vt:lpstr>
      <vt:lpstr>НЕПРАВИЛЬНО!</vt:lpstr>
      <vt:lpstr>Волокна растительного происхождения получа­ют из: </vt:lpstr>
      <vt:lpstr>ПРАВИЛЬНО!</vt:lpstr>
      <vt:lpstr>НЕПРАВИЛЬНО!</vt:lpstr>
      <vt:lpstr>  Долевая нить при растяжении:</vt:lpstr>
      <vt:lpstr>ПРАВИЛЬНО!</vt:lpstr>
      <vt:lpstr>НЕПРАВИЛЬНО!</vt:lpstr>
      <vt:lpstr>  Процесс получения ткани из ниток путем их переплетения называется: </vt:lpstr>
      <vt:lpstr>ПРАВИЛЬНО!</vt:lpstr>
      <vt:lpstr>НЕПРАВИЛЬНО!</vt:lpstr>
      <vt:lpstr> К гигиеническим свойствам тканей относятся: </vt:lpstr>
      <vt:lpstr>ПРАВИЛЬНО!</vt:lpstr>
      <vt:lpstr>НЕПРАВИЛЬНО!</vt:lpstr>
      <vt:lpstr> В машинной игле ушко находится: </vt:lpstr>
      <vt:lpstr>ПРАВИЛЬНО!</vt:lpstr>
      <vt:lpstr>НЕПРАВИЛЬНО!</vt:lpstr>
      <vt:lpstr> При снятии мерок записывают полностью (не делят пополам) величины: </vt:lpstr>
      <vt:lpstr>ПРАВИЛЬНО!</vt:lpstr>
      <vt:lpstr>НЕПРАВИЛЬНО!</vt:lpstr>
      <vt:lpstr> Мерки снимают с.........стороны фигуры. </vt:lpstr>
      <vt:lpstr>ПРАВИЛЬНО!</vt:lpstr>
      <vt:lpstr>НЕПРАВИЛЬНО!</vt:lpstr>
      <vt:lpstr>Поломка машинной иглы может произойти  если: </vt:lpstr>
      <vt:lpstr>ПРАВИЛЬНО!</vt:lpstr>
      <vt:lpstr>НЕПРАВИЛЬНО!</vt:lpstr>
      <vt:lpstr>Молодец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Компас</dc:creator>
  <cp:lastModifiedBy>Алексей</cp:lastModifiedBy>
  <cp:revision>17</cp:revision>
  <dcterms:created xsi:type="dcterms:W3CDTF">2013-08-25T16:53:40Z</dcterms:created>
  <dcterms:modified xsi:type="dcterms:W3CDTF">2013-11-09T15:53:51Z</dcterms:modified>
</cp:coreProperties>
</file>