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AD0C-6C33-40B8-B4C5-CAB91476715F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D619A-A660-4359-929E-546C89E16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91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AD0C-6C33-40B8-B4C5-CAB91476715F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D619A-A660-4359-929E-546C89E16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291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AD0C-6C33-40B8-B4C5-CAB91476715F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D619A-A660-4359-929E-546C89E16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796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AD0C-6C33-40B8-B4C5-CAB91476715F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D619A-A660-4359-929E-546C89E16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022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AD0C-6C33-40B8-B4C5-CAB91476715F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D619A-A660-4359-929E-546C89E16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708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AD0C-6C33-40B8-B4C5-CAB91476715F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D619A-A660-4359-929E-546C89E16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220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AD0C-6C33-40B8-B4C5-CAB91476715F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D619A-A660-4359-929E-546C89E16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279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AD0C-6C33-40B8-B4C5-CAB91476715F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D619A-A660-4359-929E-546C89E16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695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AD0C-6C33-40B8-B4C5-CAB91476715F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D619A-A660-4359-929E-546C89E16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921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AD0C-6C33-40B8-B4C5-CAB91476715F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D619A-A660-4359-929E-546C89E16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922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6AD0C-6C33-40B8-B4C5-CAB91476715F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D619A-A660-4359-929E-546C89E16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290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6AD0C-6C33-40B8-B4C5-CAB91476715F}" type="datetimeFigureOut">
              <a:rPr lang="ru-RU" smtClean="0"/>
              <a:t>15.05.2013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D619A-A660-4359-929E-546C89E16C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09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Игра «СЧАСТЛИВЫЙ СЛУЧАЙ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8064896" cy="5040560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chemeClr val="tx2"/>
                </a:solidFill>
              </a:rPr>
              <a:t>План:</a:t>
            </a:r>
          </a:p>
          <a:p>
            <a:pPr marL="514350" indent="-514350" algn="l">
              <a:buAutoNum type="arabicPeriod"/>
            </a:pPr>
            <a:r>
              <a:rPr lang="ru-RU" b="1" dirty="0" smtClean="0">
                <a:solidFill>
                  <a:schemeClr val="tx2"/>
                </a:solidFill>
              </a:rPr>
              <a:t>Гейм «Разминка»</a:t>
            </a:r>
          </a:p>
          <a:p>
            <a:pPr marL="514350" indent="-514350" algn="l">
              <a:buAutoNum type="arabicPeriod"/>
            </a:pPr>
            <a:r>
              <a:rPr lang="ru-RU" b="1" dirty="0" smtClean="0">
                <a:solidFill>
                  <a:schemeClr val="tx2"/>
                </a:solidFill>
              </a:rPr>
              <a:t>Гейм «Заморочки из бочки»</a:t>
            </a:r>
          </a:p>
          <a:p>
            <a:pPr marL="514350" indent="-514350" algn="l">
              <a:buAutoNum type="arabicPeriod"/>
            </a:pPr>
            <a:r>
              <a:rPr lang="ru-RU" b="1" dirty="0" smtClean="0">
                <a:solidFill>
                  <a:schemeClr val="tx2"/>
                </a:solidFill>
              </a:rPr>
              <a:t>Гейм «Ты – мне, я -тебе»</a:t>
            </a:r>
          </a:p>
          <a:p>
            <a:pPr marL="514350" indent="-514350" algn="l">
              <a:buAutoNum type="arabicPeriod"/>
            </a:pPr>
            <a:r>
              <a:rPr lang="ru-RU" b="1" dirty="0" smtClean="0">
                <a:solidFill>
                  <a:schemeClr val="tx2"/>
                </a:solidFill>
              </a:rPr>
              <a:t>Гейм «Гонка за лидером»</a:t>
            </a:r>
          </a:p>
          <a:p>
            <a:pPr marL="514350" indent="-514350" algn="l">
              <a:buAutoNum type="arabicPeriod"/>
            </a:pPr>
            <a:r>
              <a:rPr lang="ru-RU" b="1" dirty="0" smtClean="0">
                <a:solidFill>
                  <a:schemeClr val="tx2"/>
                </a:solidFill>
              </a:rPr>
              <a:t>Подведение итогов</a:t>
            </a:r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561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Вопросы </a:t>
            </a:r>
            <a:r>
              <a:rPr lang="en-US" dirty="0" smtClean="0"/>
              <a:t>I </a:t>
            </a:r>
            <a:r>
              <a:rPr lang="ru-RU" dirty="0" smtClean="0"/>
              <a:t>команде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9036496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/>
              <a:t>1. что такое отрезок?</a:t>
            </a:r>
          </a:p>
          <a:p>
            <a:pPr marL="0" indent="0">
              <a:buNone/>
            </a:pPr>
            <a:r>
              <a:rPr lang="ru-RU" sz="2800" dirty="0" smtClean="0"/>
              <a:t>2. Как найти неизвестный делитель?</a:t>
            </a:r>
          </a:p>
          <a:p>
            <a:pPr marL="0" indent="0">
              <a:buNone/>
            </a:pPr>
            <a:r>
              <a:rPr lang="ru-RU" sz="2800" dirty="0" smtClean="0"/>
              <a:t>3. Назовите наибольшее трехзначное число.</a:t>
            </a:r>
          </a:p>
          <a:p>
            <a:pPr marL="0" indent="0">
              <a:buNone/>
            </a:pPr>
            <a:r>
              <a:rPr lang="ru-RU" sz="2800" dirty="0" smtClean="0"/>
              <a:t>4. Сколько ребер у параллелепипеда?</a:t>
            </a:r>
          </a:p>
          <a:p>
            <a:pPr marL="0" indent="0">
              <a:buNone/>
            </a:pPr>
            <a:r>
              <a:rPr lang="ru-RU" sz="2800" dirty="0" smtClean="0"/>
              <a:t>5. Что больше: 7,1 или 7,01?</a:t>
            </a:r>
          </a:p>
          <a:p>
            <a:pPr marL="0" indent="0">
              <a:buNone/>
            </a:pPr>
            <a:r>
              <a:rPr lang="ru-RU" sz="2800" dirty="0" smtClean="0"/>
              <a:t>6. Найти среднее арифметическое для чисел: 15, 10 и 35.</a:t>
            </a:r>
          </a:p>
          <a:p>
            <a:pPr marL="0" indent="0">
              <a:buNone/>
            </a:pPr>
            <a:r>
              <a:rPr lang="ru-RU" sz="2800" dirty="0" smtClean="0"/>
              <a:t>7. Как найти площадь прямоугольника?</a:t>
            </a:r>
          </a:p>
          <a:p>
            <a:pPr marL="0" indent="0">
              <a:buNone/>
            </a:pPr>
            <a:r>
              <a:rPr lang="ru-RU" sz="2800" dirty="0" smtClean="0"/>
              <a:t>8. Велосипедист едет со скоростью 15 км/ч. За какое время он проедет 60 км?</a:t>
            </a:r>
          </a:p>
          <a:p>
            <a:pPr marL="457200" indent="-457200">
              <a:buAutoNum type="arabicPeriod" startAt="9"/>
            </a:pPr>
            <a:r>
              <a:rPr lang="ru-RU" sz="2800" dirty="0" smtClean="0"/>
              <a:t>Выразить в килограммах  3кг13г =?</a:t>
            </a:r>
          </a:p>
          <a:p>
            <a:pPr marL="0" indent="0">
              <a:buNone/>
            </a:pPr>
            <a:r>
              <a:rPr lang="ru-RU" sz="2800" dirty="0" smtClean="0"/>
              <a:t>10. Перевести в  дробь 3 %.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83045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</a:t>
            </a:r>
            <a:r>
              <a:rPr lang="en-US" dirty="0" smtClean="0"/>
              <a:t>II</a:t>
            </a:r>
            <a:r>
              <a:rPr lang="ru-RU" dirty="0" smtClean="0"/>
              <a:t> команде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99715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Как найти периметр квадрата?</a:t>
            </a:r>
          </a:p>
          <a:p>
            <a:pPr marL="0" indent="0">
              <a:buNone/>
            </a:pPr>
            <a:r>
              <a:rPr lang="ru-RU" dirty="0" smtClean="0"/>
              <a:t>2.Назовите наименьшее двузначное число.</a:t>
            </a:r>
          </a:p>
          <a:p>
            <a:pPr marL="0" indent="0">
              <a:buNone/>
            </a:pPr>
            <a:r>
              <a:rPr lang="ru-RU" dirty="0" smtClean="0"/>
              <a:t>3. Сколько граней у куба?</a:t>
            </a:r>
          </a:p>
          <a:p>
            <a:pPr marL="0" indent="0">
              <a:buNone/>
            </a:pPr>
            <a:r>
              <a:rPr lang="ru-RU" dirty="0" smtClean="0"/>
              <a:t>4. Пешеход идет 3 часа со скоростью 2 км/ч. Сколько километров он прошел?</a:t>
            </a:r>
          </a:p>
          <a:p>
            <a:pPr marL="0" indent="0">
              <a:buNone/>
            </a:pPr>
            <a:r>
              <a:rPr lang="ru-RU" dirty="0" smtClean="0"/>
              <a:t>5. Выразите в метрах 9 см =?</a:t>
            </a:r>
          </a:p>
          <a:p>
            <a:pPr marL="0" indent="0">
              <a:buNone/>
            </a:pPr>
            <a:r>
              <a:rPr lang="ru-RU" dirty="0" smtClean="0"/>
              <a:t>6. Что такое луч?</a:t>
            </a:r>
          </a:p>
          <a:p>
            <a:pPr marL="0" indent="0">
              <a:buNone/>
            </a:pPr>
            <a:r>
              <a:rPr lang="ru-RU" dirty="0" smtClean="0"/>
              <a:t>7.Найти среднее арифметическое чисел 44 и 66.</a:t>
            </a:r>
          </a:p>
          <a:p>
            <a:pPr marL="0" indent="0">
              <a:buNone/>
            </a:pPr>
            <a:r>
              <a:rPr lang="ru-RU" dirty="0" smtClean="0"/>
              <a:t>8.Перевести в дробь 7% </a:t>
            </a:r>
          </a:p>
          <a:p>
            <a:pPr marL="0" indent="0">
              <a:buNone/>
            </a:pPr>
            <a:r>
              <a:rPr lang="ru-RU" dirty="0" smtClean="0"/>
              <a:t>9. Что меньше 0,14 или 0, 014?</a:t>
            </a:r>
          </a:p>
          <a:p>
            <a:pPr marL="0" indent="0">
              <a:buNone/>
            </a:pPr>
            <a:r>
              <a:rPr lang="ru-RU" dirty="0" smtClean="0"/>
              <a:t>10.Найти объем параллелепипеда, если стороны равны 1см, 3 см, 5 см.</a:t>
            </a:r>
          </a:p>
        </p:txBody>
      </p:sp>
    </p:spTree>
    <p:extLst>
      <p:ext uri="{BB962C8B-B14F-4D97-AF65-F5344CB8AC3E}">
        <p14:creationId xmlns:p14="http://schemas.microsoft.com/office/powerpoint/2010/main" val="3477447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«Заморочки из бочки»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68863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</a:rPr>
              <a:t>1. </a:t>
            </a:r>
            <a:r>
              <a:rPr lang="ru-RU" dirty="0">
                <a:solidFill>
                  <a:schemeClr val="tx2"/>
                </a:solidFill>
              </a:rPr>
              <a:t>Т</a:t>
            </a:r>
            <a:r>
              <a:rPr lang="ru-RU" dirty="0" smtClean="0">
                <a:solidFill>
                  <a:schemeClr val="tx2"/>
                </a:solidFill>
              </a:rPr>
              <a:t>ройка лошадей пробежала 60 км. Сколько километров пробежала каждая лошадь?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2.На столе лежали конфеты в кучке. Две матери, две дочки да бабушка с внучкой взяли конфет по одной штучке, и не стало этой кучки. Сколько конфет было в кучке?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B050"/>
                </a:solidFill>
              </a:rPr>
              <a:t>3. К Айболиту пришли на прием звери. Все, кроме двух, собаки. Все, кроме двух, кошки. Все, кроме двух, зайцы. Сколько животных пришло к Айболиту?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</a:rPr>
              <a:t>4.Сейчас 6 часов вечера. Какая часть суток прошла?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</a:rPr>
              <a:t>5.У семи братьев по одной сестре. Сколько всего детей?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2"/>
                </a:solidFill>
              </a:rPr>
              <a:t>6.Кирпич весит 4 кг и еще полкирпича. Сколько весит кирпич?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804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«Гонка за лидером»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836712"/>
                <a:ext cx="8712968" cy="5688632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ru-RU" dirty="0" smtClean="0"/>
                  <a:t>1. сколько сантиметров в 1 дециметре?</a:t>
                </a:r>
              </a:p>
              <a:p>
                <a:r>
                  <a:rPr lang="ru-RU" dirty="0" smtClean="0"/>
                  <a:t>2.перевести смешанное число 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dirty="0" smtClean="0"/>
                  <a:t> в неправильную дробь</a:t>
                </a:r>
              </a:p>
              <a:p>
                <a:r>
                  <a:rPr lang="ru-RU" dirty="0" smtClean="0"/>
                  <a:t>3.чему равна площадь квадрата со стороной 4 см?</a:t>
                </a:r>
              </a:p>
              <a:p>
                <a:r>
                  <a:rPr lang="ru-RU" dirty="0" smtClean="0"/>
                  <a:t>4. имеет ли длину отрезок?</a:t>
                </a:r>
              </a:p>
              <a:p>
                <a:r>
                  <a:rPr lang="ru-RU" dirty="0" smtClean="0"/>
                  <a:t>5.в чем измеряются углы?</a:t>
                </a:r>
              </a:p>
              <a:p>
                <a:r>
                  <a:rPr lang="ru-RU" dirty="0" smtClean="0"/>
                  <a:t>6.округлить 17,8 до единиц</a:t>
                </a:r>
              </a:p>
              <a:p>
                <a:r>
                  <a:rPr lang="ru-RU" dirty="0" smtClean="0"/>
                  <a:t>7.чему равен 3³ ?</a:t>
                </a:r>
              </a:p>
              <a:p>
                <a:r>
                  <a:rPr lang="ru-RU" dirty="0" smtClean="0"/>
                  <a:t>8.сколько процентов составляет 4 от 400?</a:t>
                </a: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836712"/>
                <a:ext cx="8712968" cy="5688632"/>
              </a:xfrm>
              <a:blipFill rotWithShape="1">
                <a:blip r:embed="rId2"/>
                <a:stretch>
                  <a:fillRect l="-1538" t="-2251" r="-12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3413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«Гонка за лидером»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08720"/>
                <a:ext cx="8507288" cy="5217443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ru-RU" dirty="0" smtClean="0"/>
                  <a:t>1.сколько метров в 1 километре?</a:t>
                </a:r>
              </a:p>
              <a:p>
                <a:r>
                  <a:rPr lang="ru-RU" dirty="0" smtClean="0"/>
                  <a:t>2.имеет ли длину луч?</a:t>
                </a:r>
              </a:p>
              <a:p>
                <a:r>
                  <a:rPr lang="ru-RU" dirty="0" smtClean="0"/>
                  <a:t>3.округлить 81,2 до единиц</a:t>
                </a:r>
              </a:p>
              <a:p>
                <a:r>
                  <a:rPr lang="ru-RU" dirty="0" smtClean="0"/>
                  <a:t>4. перевести неправильную дробь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12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ru-RU" dirty="0" smtClean="0"/>
                  <a:t>  в смешанное число.</a:t>
                </a:r>
              </a:p>
              <a:p>
                <a:r>
                  <a:rPr lang="ru-RU" dirty="0" smtClean="0"/>
                  <a:t>5. чему равен периметр квадрата со стороной 3см?</a:t>
                </a:r>
              </a:p>
              <a:p>
                <a:r>
                  <a:rPr lang="ru-RU" dirty="0" smtClean="0"/>
                  <a:t>6.сколько процентов составляет 200 от 400?</a:t>
                </a:r>
              </a:p>
              <a:p>
                <a:r>
                  <a:rPr lang="ru-RU" dirty="0" smtClean="0"/>
                  <a:t>7.деление на какое число дает 1 ?</a:t>
                </a:r>
              </a:p>
              <a:p>
                <a:r>
                  <a:rPr lang="ru-RU" dirty="0" smtClean="0"/>
                  <a:t>8.сколько вершин </a:t>
                </a:r>
                <a:r>
                  <a:rPr lang="ru-RU" smtClean="0"/>
                  <a:t>у параллелепипеда?</a:t>
                </a: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08720"/>
                <a:ext cx="8507288" cy="5217443"/>
              </a:xfrm>
              <a:blipFill rotWithShape="1">
                <a:blip r:embed="rId2"/>
                <a:stretch>
                  <a:fillRect l="-1433" t="-2336" b="-5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012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E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94</TotalTime>
  <Words>458</Words>
  <Application>Microsoft Office PowerPoint</Application>
  <PresentationFormat>Экран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Игра «СЧАСТЛИВЫЙ СЛУЧАЙ»</vt:lpstr>
      <vt:lpstr>Вопросы I команде</vt:lpstr>
      <vt:lpstr>Вопросы II команде</vt:lpstr>
      <vt:lpstr>«Заморочки из бочки»</vt:lpstr>
      <vt:lpstr>«Гонка за лидером»</vt:lpstr>
      <vt:lpstr>«Гонка за лидером»</vt:lpstr>
    </vt:vector>
  </TitlesOfParts>
  <Company>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«СЧАСТЛИВЫЙ СЛУЧАЙ»</dc:title>
  <dc:creator>User</dc:creator>
  <cp:lastModifiedBy>User</cp:lastModifiedBy>
  <cp:revision>8</cp:revision>
  <dcterms:created xsi:type="dcterms:W3CDTF">2013-05-15T05:22:17Z</dcterms:created>
  <dcterms:modified xsi:type="dcterms:W3CDTF">2013-05-15T15:35:11Z</dcterms:modified>
</cp:coreProperties>
</file>