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1A919D-50E9-4917-A352-552CE8A864F8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5DECEB-547D-4D23-B383-B79D3B1BD43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33b.ru/smile.8028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86;&#1084;&#1087;\Desktop\&#1080;&#1075;&#1088;&#1072;%20&#1079;&#1085;&#1072;&#1081;%20&#1086;&#1090;&#1077;&#1095;&#1077;&#1089;&#1090;&#1074;&#1086;\nachalo_voiny_levitan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&#1050;&#1086;&#1084;&#1087;\Desktop\&#1046;&#1072;&#1085;&#1085;&#1072;%20&#1041;&#1080;&#1095;&#1077;&#1074;&#1089;&#1082;&#1072;&#1103;%20-%20&#1056;&#1080;&#1089;&#1091;&#1102;&#1090;%20&#1084;&#1072;&#1083;&#1100;&#1095;&#1080;&#1082;&#1080;%20&#1074;&#1086;&#1081;&#1085;&#1091;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50;&#1086;&#1084;&#1087;\Desktop\&#1080;&#1075;&#1088;&#1072;%20&#1079;&#1085;&#1072;&#1081;%20&#1086;&#1090;&#1077;&#1095;&#1077;&#1089;&#1090;&#1074;&#1086;\Cherniy_tulpan_-_Pamyatj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hyperlink" Target="http://smiles.33b.ru/smile.10178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36725"/>
            <a:ext cx="7772400" cy="419258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«Знай свое Отечество»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88" y="4357688"/>
            <a:ext cx="2843212" cy="1281112"/>
          </a:xfrm>
        </p:spPr>
        <p:txBody>
          <a:bodyPr/>
          <a:lstStyle/>
          <a:p>
            <a:pPr>
              <a:defRPr/>
            </a:pPr>
            <a:endParaRPr lang="ru-RU" sz="6000" dirty="0"/>
          </a:p>
        </p:txBody>
      </p:sp>
      <p:pic>
        <p:nvPicPr>
          <p:cNvPr id="3076" name="Picture 39" descr="4a4ca0b61c252c3c97d2b2265ac9550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71500"/>
            <a:ext cx="267017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50" cy="3297237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Русский быт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9" name="Picture 12" descr="bd7290f40478fb57e194a1b64c85e434">
            <a:hlinkClick r:id="rId2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00375" y="2319338"/>
            <a:ext cx="2584450" cy="25384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Найдите устаревшие слова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1357313" y="1444625"/>
            <a:ext cx="664368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Зима!.. Крестьянин, торжествуя,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На дровнях обновляет путь.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Его лошадка, снег </a:t>
            </a:r>
            <a:r>
              <a:rPr lang="ru-RU" sz="2000" b="1" dirty="0" err="1">
                <a:solidFill>
                  <a:schemeClr val="bg1"/>
                </a:solidFill>
              </a:rPr>
              <a:t>почуя</a:t>
            </a:r>
            <a:r>
              <a:rPr lang="ru-RU" sz="2000" b="1" dirty="0">
                <a:solidFill>
                  <a:schemeClr val="bg1"/>
                </a:solidFill>
              </a:rPr>
              <a:t>,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Плетется рысью как-нибудь;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Бразды пушистые взрывая,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Летит кибитка удалая;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Ямщик сидит на облучке 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В тулупе, в красном кушаке;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Вот бегает дворовый мальчик, 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В салазки жучку посадив, 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Себя в коня преобразив;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Шалун уж заморозил пальчик: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Ему и больно, и смешно, 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А мать грозит ему в окно.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ea typeface="+mn-ea"/>
                <a:cs typeface="+mn-cs"/>
              </a:rPr>
              <a:t>Говорят: на войне как на войне… 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А кто же творит эту самую историю, записанную в учебники и попадающую в наши головы со школьной скамьи?                   Кто затевает и выигрывает великие битвы?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Значение личности в таком непростом деле, как война, очень велико. Мало иметь оружие и солдат, чтобы выиграть сражение. Нужно обладать еще и выдающимся умом, предвидеть хитрую тактику противника, умело разработать и применить стратегию действий, а где-то по правилам игры отдать жестокий приказ. И мало выиграть сражение, нужно выиграть войну.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Герои, примеры мужества и недюжинного ума </a:t>
            </a:r>
            <a:r>
              <a:rPr lang="ru-RU" sz="2000" dirty="0" smtClean="0"/>
              <a:t>– </a:t>
            </a:r>
          </a:p>
          <a:p>
            <a:pPr algn="ctr"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русские полководцы</a:t>
            </a:r>
            <a:endParaRPr lang="ru-RU" sz="40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4"/>
          <p:cNvSpPr>
            <a:spLocks noGrp="1"/>
          </p:cNvSpPr>
          <p:nvPr>
            <p:ph type="title"/>
          </p:nvPr>
        </p:nvSpPr>
        <p:spPr>
          <a:xfrm>
            <a:off x="838200" y="2286000"/>
            <a:ext cx="7696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 это только часть полководцев, которые достойны упоминания.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Выдающиеся полководцы России –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гордость нашей истории.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Эти люди не жалели жизни ради своей Родины. Безграничную славу они заслужили на полях сражений с неприятелем.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Мы должны знать и помнить о них.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“Все для фронта! Все для Победы!”</a:t>
            </a:r>
            <a:r>
              <a:rPr lang="ru-RU" sz="4000" dirty="0" smtClean="0">
                <a:solidFill>
                  <a:srgbClr val="FF0000"/>
                </a:solidFill>
                <a:effectLst/>
              </a:rPr>
              <a:t> 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3024187" cy="4525963"/>
          </a:xfrm>
          <a:noFill/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effectLst/>
              </a:rPr>
              <a:t>10 Баллов</a:t>
            </a:r>
          </a:p>
          <a:p>
            <a:r>
              <a:rPr lang="ru-RU" sz="2800" b="1" dirty="0" smtClean="0">
                <a:solidFill>
                  <a:schemeClr val="bg1"/>
                </a:solidFill>
                <a:effectLst/>
              </a:rPr>
              <a:t>Диктор Всесоюзного радио, народный артист СССР, чей голос стал символом военных лет</a:t>
            </a:r>
            <a:r>
              <a:rPr lang="ru-RU" sz="2800" b="1" dirty="0" smtClean="0">
                <a:effectLst/>
              </a:rPr>
              <a:t>. 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27650" y="5805488"/>
            <a:ext cx="3816350" cy="576262"/>
          </a:xfrm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bg1"/>
                </a:solidFill>
                <a:effectLst/>
              </a:rPr>
              <a:t>Левитан Юрий Борисович</a:t>
            </a:r>
            <a:r>
              <a:rPr lang="ru-RU" sz="2000" dirty="0" smtClean="0">
                <a:solidFill>
                  <a:schemeClr val="bg1"/>
                </a:solidFill>
                <a:effectLst/>
              </a:rPr>
              <a:t> </a:t>
            </a:r>
          </a:p>
        </p:txBody>
      </p:sp>
      <p:sp>
        <p:nvSpPr>
          <p:cNvPr id="24581" name="AutoShape 4">
            <a:hlinkClick r:id="" action="ppaction://hlinkshowjump?jump=nextslide" highlightClick="1"/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582" name="Picture 10" descr="0429"/>
          <p:cNvPicPr>
            <a:picLocks noChangeAspect="1" noChangeArrowheads="1"/>
          </p:cNvPicPr>
          <p:nvPr/>
        </p:nvPicPr>
        <p:blipFill>
          <a:blip r:embed="rId4"/>
          <a:srcRect t="12236" b="5673"/>
          <a:stretch>
            <a:fillRect/>
          </a:stretch>
        </p:blipFill>
        <p:spPr bwMode="auto">
          <a:xfrm>
            <a:off x="3203575" y="2205038"/>
            <a:ext cx="5651500" cy="310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nachalo_voiny_levit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78593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806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12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Творческий конкурс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Жанна Бичевская - Рисуют мальчики войну.mp4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214422"/>
            <a:ext cx="7829576" cy="535784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13" y="428625"/>
            <a:ext cx="7829551" cy="2082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Память…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Cherniy_tulpan_-_Pamyatj.mp3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428625"/>
            <a:ext cx="304800" cy="304800"/>
          </a:xfrm>
        </p:spPr>
      </p:pic>
      <p:pic>
        <p:nvPicPr>
          <p:cNvPr id="51206" name="Picture 28" descr="2d42912194ae10c91f02621ba0feac18">
            <a:hlinkClick r:id="rId4"/>
          </p:cNvPr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214313" y="4786313"/>
            <a:ext cx="1000125" cy="1590675"/>
          </a:xfrm>
          <a:noFill/>
        </p:spPr>
      </p:pic>
      <p:pic>
        <p:nvPicPr>
          <p:cNvPr id="51204" name="Picture 5" descr="C:\Users\Комп\Pictures\изображение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5" y="928688"/>
            <a:ext cx="39814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50" y="2214563"/>
            <a:ext cx="447675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45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94</Words>
  <Application>Microsoft Office PowerPoint</Application>
  <PresentationFormat>Экран (4:3)</PresentationFormat>
  <Paragraphs>14</Paragraphs>
  <Slides>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«Знай свое Отечество»</vt:lpstr>
      <vt:lpstr>Русский быт</vt:lpstr>
      <vt:lpstr>Найдите устаревшие слова </vt:lpstr>
      <vt:lpstr>Говорят: на войне как на войне… </vt:lpstr>
      <vt:lpstr>И это только часть полководцев, которые достойны упоминания.  Выдающиеся полководцы России –  гордость нашей истории.  Эти люди не жалели жизни ради своей Родины. Безграничную славу они заслужили на полях сражений с неприятелем.  Мы должны знать и помнить о них.</vt:lpstr>
      <vt:lpstr>“Все для фронта! Все для Победы!” </vt:lpstr>
      <vt:lpstr>Творческий конкурс</vt:lpstr>
      <vt:lpstr>Память…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«Знай свое Отечество»</dc:title>
  <dc:creator>Комп</dc:creator>
  <cp:lastModifiedBy>Комп</cp:lastModifiedBy>
  <cp:revision>2</cp:revision>
  <dcterms:created xsi:type="dcterms:W3CDTF">2015-02-14T14:54:52Z</dcterms:created>
  <dcterms:modified xsi:type="dcterms:W3CDTF">2015-02-14T15:11:52Z</dcterms:modified>
</cp:coreProperties>
</file>