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3;&#1077;&#1086;&#1073;&#1099;&#1095;&#1085;&#1086;&#1077;%20&#1087;&#1091;&#1090;&#1077;&#1096;&#1077;&#1089;&#1090;&#1074;&#1080;&#1077;%202013\&#1079;&#1099;&#1091;&#1082;&#1080;%20&#1086;&#1089;&#1090;&#1088;&#1086;&#1074;&#1072;%20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3;&#1077;&#1086;&#1073;&#1099;&#1095;&#1085;&#1086;&#1077;%20&#1087;&#1091;&#1090;&#1077;&#1096;&#1077;&#1089;&#1090;&#1074;&#1080;&#1077;%202013\&#1096;&#1091;&#1084;%20&#1074;&#1086;&#1076;&#1086;&#1087;&#1072;&#1076;&#1072;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734"/>
            <a:ext cx="9146314" cy="685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34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-381000"/>
            <a:ext cx="12192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зыуки острова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929454" y="592933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019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787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92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6532"/>
            <a:ext cx="9135308" cy="686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5406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9555" cy="68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шум водопа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35795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753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52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" y="0"/>
            <a:ext cx="91348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621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0</Words>
  <Application>Microsoft Office PowerPoint</Application>
  <PresentationFormat>Экран (4:3)</PresentationFormat>
  <Paragraphs>0</Paragraphs>
  <Slides>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Заведующий</cp:lastModifiedBy>
  <cp:revision>22</cp:revision>
  <dcterms:modified xsi:type="dcterms:W3CDTF">2013-04-05T14:18:07Z</dcterms:modified>
</cp:coreProperties>
</file>