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53;&#1077;&#1086;&#1073;&#1099;&#1095;&#1085;&#1086;&#1077;%20&#1087;&#1091;&#1090;&#1077;&#1096;&#1077;&#1089;&#1090;&#1074;&#1080;&#1077;%202013\&#1079;&#1099;&#1091;&#1082;&#1080;%20&#1086;&#1089;&#1090;&#1088;&#1086;&#1074;&#1072;%20.mp3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53;&#1077;&#1086;&#1073;&#1099;&#1095;&#1085;&#1086;&#1077;%20&#1087;&#1091;&#1090;&#1077;&#1096;&#1077;&#1089;&#1090;&#1074;&#1080;&#1077;%202013\&#1096;&#1091;&#1084;%20&#1074;&#1086;&#1076;&#1086;&#1087;&#1072;&#1076;&#1072;.mp3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1734"/>
            <a:ext cx="9146314" cy="6856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4344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24000" y="-381000"/>
            <a:ext cx="12192000" cy="7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зыуки острова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929454" y="592933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019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787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992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6532"/>
            <a:ext cx="9135308" cy="6864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5406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Рабочий стол\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39555" cy="68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шум водопад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839200" y="635795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6753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52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\Рабочий стол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" y="0"/>
            <a:ext cx="91348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6621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0</Words>
  <Application>Microsoft Office PowerPoint</Application>
  <PresentationFormat>Экран (4:3)</PresentationFormat>
  <Paragraphs>0</Paragraphs>
  <Slides>6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Заведующий</cp:lastModifiedBy>
  <cp:revision>22</cp:revision>
  <dcterms:modified xsi:type="dcterms:W3CDTF">2013-04-05T14:18:07Z</dcterms:modified>
</cp:coreProperties>
</file>