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4" r:id="rId16"/>
    <p:sldId id="276" r:id="rId17"/>
    <p:sldId id="277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48F5A4-9A97-4BCF-9FEC-07180CE3B324}" type="datetimeFigureOut">
              <a:rPr lang="ru-RU" smtClean="0"/>
              <a:t>19.03.2015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D5156B-E33D-49B0-8F87-E594B06E51D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исование «Вечерний закат зимой»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Фалина З.А.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81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984775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895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 будут в небе голубом сиять чертоги ледяные</a:t>
            </a:r>
          </a:p>
          <a:p>
            <a:r>
              <a:rPr lang="ru-RU" dirty="0" smtClean="0"/>
              <a:t>И хрусталём и серебром.</a:t>
            </a:r>
          </a:p>
          <a:p>
            <a:r>
              <a:rPr lang="ru-RU" dirty="0" smtClean="0"/>
              <a:t>А в ночь меж белых их разводов взойдут огни небесных сводов,</a:t>
            </a:r>
          </a:p>
          <a:p>
            <a:r>
              <a:rPr lang="ru-RU" dirty="0" smtClean="0"/>
              <a:t>Заблещет звёздный щит Стожар – </a:t>
            </a:r>
          </a:p>
          <a:p>
            <a:r>
              <a:rPr lang="ru-RU" dirty="0" smtClean="0"/>
              <a:t>В тот час, когда среди молчанья</a:t>
            </a:r>
          </a:p>
          <a:p>
            <a:r>
              <a:rPr lang="ru-RU" dirty="0" smtClean="0"/>
              <a:t>Морозный светится пожар, - расцвет полярного сиянья.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01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Вышел зайчик погулять. Начал втер утихать.</a:t>
            </a:r>
          </a:p>
          <a:p>
            <a:r>
              <a:rPr lang="ru-RU" sz="2000" dirty="0" smtClean="0"/>
              <a:t>Вот он скачет вниз по склону, забегает в лес зелёный.</a:t>
            </a:r>
          </a:p>
          <a:p>
            <a:r>
              <a:rPr lang="ru-RU" sz="2000" dirty="0" smtClean="0"/>
              <a:t>И несётся меж стволов, средь травы, лесов, кустов.</a:t>
            </a:r>
          </a:p>
          <a:p>
            <a:r>
              <a:rPr lang="ru-RU" sz="2000" dirty="0" smtClean="0"/>
              <a:t>Зайка маленький устал, хочет спрятаться в кустах.</a:t>
            </a:r>
          </a:p>
          <a:p>
            <a:r>
              <a:rPr lang="ru-RU" sz="2000" dirty="0" smtClean="0"/>
              <a:t>Замер зайчик средь травы, а теперь замрём и 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788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Вопросы перед заданием.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Ребята, как вы представляете вечерний закат зимой?</a:t>
            </a:r>
          </a:p>
          <a:p>
            <a:r>
              <a:rPr lang="ru-RU" dirty="0" smtClean="0"/>
              <a:t>Опишите, каким вы представляете закат  глядя в окно?</a:t>
            </a:r>
          </a:p>
          <a:p>
            <a:r>
              <a:rPr lang="ru-RU" dirty="0" smtClean="0"/>
              <a:t>Какими красками природа одарила вечерний закат ?</a:t>
            </a:r>
          </a:p>
          <a:p>
            <a:r>
              <a:rPr lang="ru-RU" dirty="0" smtClean="0"/>
              <a:t>Как можно создать композицию красок?</a:t>
            </a:r>
          </a:p>
          <a:p>
            <a:r>
              <a:rPr lang="ru-RU" sz="2000" dirty="0" smtClean="0"/>
              <a:t>Расскажите, что вы об этом думаете?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461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Обсуждение картины.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69674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10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128792" cy="4464496"/>
          </a:xfrm>
        </p:spPr>
      </p:pic>
    </p:spTree>
    <p:extLst>
      <p:ext uri="{BB962C8B-B14F-4D97-AF65-F5344CB8AC3E}">
        <p14:creationId xmlns:p14="http://schemas.microsoft.com/office/powerpoint/2010/main" val="391050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128792" cy="4608512"/>
          </a:xfrm>
        </p:spPr>
      </p:pic>
    </p:spTree>
    <p:extLst>
      <p:ext uri="{BB962C8B-B14F-4D97-AF65-F5344CB8AC3E}">
        <p14:creationId xmlns:p14="http://schemas.microsoft.com/office/powerpoint/2010/main" val="6877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200800" cy="4608512"/>
          </a:xfrm>
        </p:spPr>
      </p:pic>
    </p:spTree>
    <p:extLst>
      <p:ext uri="{BB962C8B-B14F-4D97-AF65-F5344CB8AC3E}">
        <p14:creationId xmlns:p14="http://schemas.microsoft.com/office/powerpoint/2010/main" val="359165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Практическая часть.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Самостоятельная работа  создание композиции «Вечерний закат зимой».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4427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Подведение итога занятия.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Выполненную композицию дети рассматривают.</a:t>
            </a:r>
          </a:p>
          <a:p>
            <a:r>
              <a:rPr lang="ru-RU" sz="3200" dirty="0" smtClean="0"/>
              <a:t>Обсуждаются рисунки.</a:t>
            </a:r>
          </a:p>
          <a:p>
            <a:r>
              <a:rPr lang="ru-RU" sz="3200" dirty="0" smtClean="0"/>
              <a:t>Выставляем на выставку.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1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Побуждать к поиску оригинальных способов рисования .</a:t>
            </a:r>
          </a:p>
          <a:p>
            <a:r>
              <a:rPr lang="ru-RU" sz="2400" dirty="0" smtClean="0"/>
              <a:t>Задача: поощрять детей воплощать в художественной форме свои представления о природе.</a:t>
            </a:r>
          </a:p>
          <a:p>
            <a:r>
              <a:rPr lang="ru-RU" sz="2400" dirty="0" smtClean="0"/>
              <a:t>Формировать  композиционные  умения.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513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Заключительное слово.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Каждая из выполненных работ имеет свою прелесть.</a:t>
            </a:r>
          </a:p>
          <a:p>
            <a:r>
              <a:rPr lang="ru-RU" sz="2400" dirty="0" smtClean="0"/>
              <a:t>Все работы заслуживают поощрение.</a:t>
            </a:r>
          </a:p>
          <a:p>
            <a:r>
              <a:rPr lang="ru-RU" sz="2400" dirty="0" smtClean="0"/>
              <a:t>Молодцы!</a:t>
            </a:r>
          </a:p>
          <a:p>
            <a:r>
              <a:rPr lang="ru-RU" sz="2400" dirty="0" smtClean="0"/>
              <a:t>Спасибо за активное участие.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94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Альбомные листы. </a:t>
            </a:r>
          </a:p>
          <a:p>
            <a:r>
              <a:rPr lang="ru-RU" dirty="0" smtClean="0"/>
              <a:t>Краски.</a:t>
            </a:r>
          </a:p>
          <a:p>
            <a:r>
              <a:rPr lang="ru-RU" dirty="0"/>
              <a:t>Б</a:t>
            </a:r>
            <a:r>
              <a:rPr lang="ru-RU" dirty="0" smtClean="0"/>
              <a:t>аночки для воды. </a:t>
            </a:r>
          </a:p>
          <a:p>
            <a:r>
              <a:rPr lang="ru-RU" dirty="0" smtClean="0"/>
              <a:t>Салфетки.</a:t>
            </a:r>
          </a:p>
          <a:p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арандаши.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07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Ребята, какое время года сейчас?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Чем зима отличается от осени?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 вы встречаете зиму?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Чем вам нравится это время года и почему?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Рассказы детей.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Расскажите , кто наблюдал за вечерним закатом </a:t>
            </a:r>
            <a:r>
              <a:rPr lang="ru-RU" dirty="0" smtClean="0"/>
              <a:t>зимой?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4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91276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502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зиме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Снег пушистый, серебристый</a:t>
            </a:r>
          </a:p>
          <a:p>
            <a:r>
              <a:rPr lang="ru-RU" sz="2800" dirty="0" smtClean="0"/>
              <a:t>Лёгким стелется ковром,</a:t>
            </a:r>
          </a:p>
          <a:p>
            <a:r>
              <a:rPr lang="ru-RU" sz="2800" dirty="0" smtClean="0"/>
              <a:t>И снежинки, как пушинки,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</a:t>
            </a:r>
            <a:r>
              <a:rPr lang="ru-RU" sz="2800" dirty="0" smtClean="0"/>
              <a:t>ьются весело кругом.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618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0080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68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по картинке.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Какие краски он использовал?</a:t>
            </a:r>
          </a:p>
          <a:p>
            <a:r>
              <a:rPr lang="ru-RU" sz="2400" dirty="0" smtClean="0"/>
              <a:t>Какую выбрал композицию?</a:t>
            </a:r>
          </a:p>
          <a:p>
            <a:r>
              <a:rPr lang="ru-RU" sz="2400" dirty="0" smtClean="0"/>
              <a:t>Что хотел сказать художник в этой картине?</a:t>
            </a:r>
          </a:p>
          <a:p>
            <a:r>
              <a:rPr lang="ru-RU" sz="2400" dirty="0" smtClean="0"/>
              <a:t>Что изобразил художник в своём рисунке?</a:t>
            </a:r>
          </a:p>
        </p:txBody>
      </p:sp>
    </p:spTree>
    <p:extLst>
      <p:ext uri="{BB962C8B-B14F-4D97-AF65-F5344CB8AC3E}">
        <p14:creationId xmlns:p14="http://schemas.microsoft.com/office/powerpoint/2010/main" val="311531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Зима пришла.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Ночью ветер волком выл</a:t>
            </a:r>
          </a:p>
          <a:p>
            <a:r>
              <a:rPr lang="ru-RU" dirty="0" smtClean="0"/>
              <a:t>И по крышам палкой бил.</a:t>
            </a:r>
          </a:p>
          <a:p>
            <a:r>
              <a:rPr lang="ru-RU" dirty="0" smtClean="0"/>
              <a:t>Утром глянули в окно,</a:t>
            </a:r>
          </a:p>
          <a:p>
            <a:r>
              <a:rPr lang="ru-RU" dirty="0" smtClean="0"/>
              <a:t>Там – волшебное кино:</a:t>
            </a:r>
          </a:p>
          <a:p>
            <a:r>
              <a:rPr lang="ru-RU" dirty="0" smtClean="0"/>
              <a:t>Раскатала белый холст,</a:t>
            </a:r>
          </a:p>
          <a:p>
            <a:r>
              <a:rPr lang="ru-RU" dirty="0" smtClean="0"/>
              <a:t>Набросала светлых звёзд</a:t>
            </a:r>
          </a:p>
          <a:p>
            <a:r>
              <a:rPr lang="ru-RU" dirty="0" smtClean="0"/>
              <a:t>И папахи на дома  нахлобучила 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134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379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Рисование «Вечерний закат зимой»</vt:lpstr>
      <vt:lpstr>Цель:</vt:lpstr>
      <vt:lpstr>Оборудование:</vt:lpstr>
      <vt:lpstr>Беседа.</vt:lpstr>
      <vt:lpstr>Презентация PowerPoint</vt:lpstr>
      <vt:lpstr>О зиме</vt:lpstr>
      <vt:lpstr>Презентация PowerPoint</vt:lpstr>
      <vt:lpstr>Вопросы по картинке.</vt:lpstr>
      <vt:lpstr>Зима пришла.</vt:lpstr>
      <vt:lpstr>Презентация PowerPoint</vt:lpstr>
      <vt:lpstr>стихотворение</vt:lpstr>
      <vt:lpstr>Физкультминутка.</vt:lpstr>
      <vt:lpstr>Вопросы перед заданием.</vt:lpstr>
      <vt:lpstr>Обсуждение картины.</vt:lpstr>
      <vt:lpstr>Презентация PowerPoint</vt:lpstr>
      <vt:lpstr>Презентация PowerPoint</vt:lpstr>
      <vt:lpstr>Презентация PowerPoint</vt:lpstr>
      <vt:lpstr>Практическая часть.</vt:lpstr>
      <vt:lpstr>Подведение итога занятия. </vt:lpstr>
      <vt:lpstr>Заключительное слово.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</dc:title>
  <dc:creator>01</dc:creator>
  <cp:lastModifiedBy>01</cp:lastModifiedBy>
  <cp:revision>8</cp:revision>
  <dcterms:created xsi:type="dcterms:W3CDTF">2014-12-15T16:53:57Z</dcterms:created>
  <dcterms:modified xsi:type="dcterms:W3CDTF">2015-03-19T08:12:01Z</dcterms:modified>
</cp:coreProperties>
</file>