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1" r:id="rId3"/>
    <p:sldId id="258" r:id="rId4"/>
    <p:sldId id="260" r:id="rId5"/>
    <p:sldId id="261" r:id="rId6"/>
    <p:sldId id="263" r:id="rId7"/>
    <p:sldId id="272" r:id="rId8"/>
    <p:sldId id="269" r:id="rId9"/>
    <p:sldId id="270" r:id="rId10"/>
    <p:sldId id="264" r:id="rId11"/>
    <p:sldId id="265" r:id="rId12"/>
    <p:sldId id="262" r:id="rId13"/>
    <p:sldId id="266" r:id="rId14"/>
    <p:sldId id="267" r:id="rId15"/>
    <p:sldId id="268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F80F-38CC-49C7-B16D-D03C14546C6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A504-95E1-4084-9AF1-F457B13BC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85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0A504-95E1-4084-9AF1-F457B13BC2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b="1" dirty="0" smtClean="0"/>
              <a:t>    Урок технологии в 6 классе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 smtClean="0"/>
              <a:t>Тема урока: «Устройство токарного станка для точения древесины»</a:t>
            </a:r>
          </a:p>
          <a:p>
            <a:pPr algn="ctr"/>
            <a:endParaRPr lang="ru-RU" sz="1900" b="1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479925" y="2173288"/>
            <a:ext cx="3878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а – желобчатая полукруглая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  выпуклая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556125" y="3392488"/>
            <a:ext cx="3878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б – желобчатая полукруглая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  вогнутая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708525" y="4687888"/>
            <a:ext cx="2587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– плоская косая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Стамески для токарных работ.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99336" grpId="0"/>
      <p:bldP spid="993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Копия (3) Scan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4038"/>
            <a:ext cx="66294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Кинематическая схема станка.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3598862" cy="3887788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Задняя бабка служит опорой правого конца длинных заготовок. Она может перемещаться вдоль направляющих станины и закрепляется неподвижно болтом и гайкой. Окончательно конец заготовки поджимают центром. Его перемещают вращением маховика и закрепляют зажимом.</a:t>
            </a:r>
          </a:p>
        </p:txBody>
      </p:sp>
      <p:pic>
        <p:nvPicPr>
          <p:cNvPr id="11270" name="Picture 6" descr="безымянный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133600"/>
            <a:ext cx="4008437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539552" y="260648"/>
            <a:ext cx="7994848" cy="1187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Задняя бабка станка.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Правила безопасной работы: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 включать станок без разрешения учителя.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 включать станок без огражденной ременной передачи.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 опираться на части токарного станка.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 класть инструменты и другие предметы на станок.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 всех неисправностях в станке и электропроводке, немедленно сообщать учителю.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Запрещается одновременно работать на станке вдвоем.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Лабораторно-практическая работа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1.Подготовьте в рабочей тетради таблицу:</a:t>
            </a:r>
          </a:p>
          <a:p>
            <a:pPr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2.Определите расстояние от линии центров до станины.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3.Определите максимальное расстояние между центрами.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4.Определите допустимую величину вылета пиноли.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5.Результаты занеситите в таблицу.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6.Поднимите защитный кожух ременной передачи и установите наименьшую частоту вращения шпинделя. Опустите кожух, включите и выключите станок.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7.Подняв защитный кожух установите наибольшую частоту вращения шпинделя. Опустите кожух, включите и выключите станок.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8.Поупрожняйтесь в креплении заготовок: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-в патроне;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-в центрах;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-на планшайбе.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556792"/>
          <a:ext cx="82809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660736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Частота вращения шпинделя, об/мин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Расстояния между центрами, мм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Расстояние</a:t>
                      </a:r>
                      <a:r>
                        <a:rPr lang="ru-RU" i="1" baseline="0" dirty="0" smtClean="0"/>
                        <a:t> от линии центров до станины, мм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Величина вылета пиноли, мм</a:t>
                      </a:r>
                      <a:endParaRPr lang="ru-RU" i="1" dirty="0"/>
                    </a:p>
                  </a:txBody>
                  <a:tcPr/>
                </a:tc>
              </a:tr>
              <a:tr h="275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инструктаж: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выполнения самостоятельной работы учащихся; </a:t>
            </a:r>
          </a:p>
          <a:p>
            <a:r>
              <a:rPr lang="ru-RU" dirty="0" smtClean="0"/>
              <a:t>разбор типичных ошибок учащихся;</a:t>
            </a:r>
          </a:p>
          <a:p>
            <a:r>
              <a:rPr lang="ru-RU" dirty="0" smtClean="0"/>
              <a:t>Обсуждение причин допущенных </a:t>
            </a:r>
            <a:r>
              <a:rPr lang="ru-RU" smtClean="0"/>
              <a:t>ошибок и способов </a:t>
            </a:r>
            <a:r>
              <a:rPr lang="ru-RU" dirty="0" smtClean="0"/>
              <a:t>их устранения.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Подведение итогов занятия: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812088" cy="5040560"/>
          </a:xfrm>
        </p:spPr>
        <p:txBody>
          <a:bodyPr/>
          <a:lstStyle/>
          <a:p>
            <a:r>
              <a:rPr lang="ru-RU" dirty="0" smtClean="0"/>
              <a:t>Сообщение учащимся о достижении целей занятия;</a:t>
            </a:r>
          </a:p>
          <a:p>
            <a:r>
              <a:rPr lang="ru-RU" dirty="0" smtClean="0"/>
              <a:t>Объективная оценка работы каждого учащегося;</a:t>
            </a:r>
          </a:p>
          <a:p>
            <a:r>
              <a:rPr lang="ru-RU" dirty="0" smtClean="0"/>
              <a:t>Домашнее задание учащимся на подготовку с следующему уроку: изучить содержание учебника «Технология» §10, стр. 40-46, ответить на вопросы стр. 46 учебника.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Цель урока: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Ознакомить учащихся с назначением, устройством, работой токарного станка по обработке древесины, его управлением.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Рассмотреть кинематическую схему станка и операции, выполняемые на станке.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Задачи урока: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Образовательные: 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Ознакомить учащихся с устройством токарного станка, его назначением, принципом действия;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Формировать и развивать умения и навыки подбора заготовки для точения, настройке станка, управления токарным станком;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Ознакомить с правилами техники безопасности при подготовке станка к работе и при точении детали на станке.</a:t>
            </a:r>
          </a:p>
          <a:p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Развивающие: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Способствовать  развитию речи учащихся,  умению правильно излагать  названия деталей станка и их назначение;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Формировать и развивать познавательный интерес учащихся по изучению устройства токарного станка;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Способствовать формированию и развитию самостоятельности учащихся.</a:t>
            </a:r>
          </a:p>
          <a:p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Воспитательные: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Способствовать формированию и развитию нравственных, трудовых и эстетических качеств личности;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Воспитание ответственности, бережного отношения к оборудованию и инструментам.</a:t>
            </a:r>
          </a:p>
          <a:p>
            <a:pPr>
              <a:buNone/>
            </a:pPr>
            <a:endParaRPr lang="ru-RU" sz="19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19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части станка стд-120м;	</a:t>
            </a:r>
            <a:endParaRPr lang="ru-RU" dirty="0"/>
          </a:p>
        </p:txBody>
      </p:sp>
      <p:pic>
        <p:nvPicPr>
          <p:cNvPr id="1026" name="Picture 2" descr="C:\Users\Я\Desktop\портфолио\фото\2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3744417"/>
          </a:xfrm>
          <a:prstGeom prst="rect">
            <a:avLst/>
          </a:prstGeom>
          <a:noFill/>
        </p:spPr>
      </p:pic>
      <p:pic>
        <p:nvPicPr>
          <p:cNvPr id="1027" name="Picture 3" descr="C:\Users\Я\Desktop\портфолио\фото\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57192"/>
            <a:ext cx="7704856" cy="15418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Подручник.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Подручник служит опорой для режущего инструмента. Он может перемещаться как вдоль, так и поперёк станины, закрепляется поворотом рукоятки.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65532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3317" name="Picture 5" descr="безымянный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2497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animBg="1"/>
      <p:bldP spid="133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Передняя бабка станка.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35975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передней бабке установлен шпиндель – вал, получающий вращение от электродвигателя с помощью ременной передачи. Конец шпинделя имеет резьбу, на неё навинчивается специальное приспособление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для крепления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левого конца заготовки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– трезубец, планшайба,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патрон.</a:t>
            </a:r>
          </a:p>
        </p:txBody>
      </p:sp>
      <p:pic>
        <p:nvPicPr>
          <p:cNvPr id="10247" name="Picture 7" descr="безымянный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84538"/>
            <a:ext cx="468153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Передняя бабка станка.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35975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передней бабке установлен шпиндель – вал, получающий вращение от электродвигателя с помощью ременной передачи. Конец шпинделя имеет резьбу, на неё навинчивается специальное приспособление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для крепления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левого конца заготовки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– трезубец, планшайба,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патрон.</a:t>
            </a:r>
          </a:p>
        </p:txBody>
      </p:sp>
      <p:pic>
        <p:nvPicPr>
          <p:cNvPr id="10247" name="Picture 7" descr="безымянный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84538"/>
            <a:ext cx="468153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1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56388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81000" y="5334000"/>
            <a:ext cx="5084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66CC"/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а – в патроне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б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– трезубцем с поджатым центром 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   задней бабки</a:t>
            </a:r>
          </a:p>
        </p:txBody>
      </p:sp>
      <p:pic>
        <p:nvPicPr>
          <p:cNvPr id="6" name="Picture 5" descr="Scan10006"/>
          <p:cNvPicPr>
            <a:picLocks noChangeAspect="1" noChangeArrowheads="1"/>
          </p:cNvPicPr>
          <p:nvPr/>
        </p:nvPicPr>
        <p:blipFill>
          <a:blip r:embed="rId3" cstate="print"/>
          <a:srcRect t="-2893" r="47168" b="10330"/>
          <a:stretch>
            <a:fillRect/>
          </a:stretch>
        </p:blipFill>
        <p:spPr bwMode="auto">
          <a:xfrm>
            <a:off x="6400800" y="1981200"/>
            <a:ext cx="228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24600" y="5562600"/>
            <a:ext cx="2130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На планшайбе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Крепление деталей.</a:t>
            </a:r>
            <a:endParaRPr lang="ru-RU" sz="4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4" name="Picture 8" descr="1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334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а - патрон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108325" y="4840288"/>
            <a:ext cx="209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б - планшайба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6156325" y="4840288"/>
            <a:ext cx="175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- трезубец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Шпиндельные приспособления для крепления заготовок.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/>
      <p:bldP spid="91147" grpId="0"/>
      <p:bldP spid="9114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331</TotalTime>
  <Words>617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Урок технологии в 6 классе  </vt:lpstr>
      <vt:lpstr>Цель урока:</vt:lpstr>
      <vt:lpstr>Задачи урока:</vt:lpstr>
      <vt:lpstr>Основные части станка стд-120м; </vt:lpstr>
      <vt:lpstr>Подручник.</vt:lpstr>
      <vt:lpstr>Передняя бабка станка.</vt:lpstr>
      <vt:lpstr>Передняя бабка станка.</vt:lpstr>
      <vt:lpstr>Крепление деталей.</vt:lpstr>
      <vt:lpstr>Шпиндельные приспособления для крепления заготовок.</vt:lpstr>
      <vt:lpstr>Стамески для токарных работ.</vt:lpstr>
      <vt:lpstr>Кинематическая схема станка.</vt:lpstr>
      <vt:lpstr>Задняя бабка станка.</vt:lpstr>
      <vt:lpstr>Правила безопасной работы:</vt:lpstr>
      <vt:lpstr>Лабораторно-практическая работа :</vt:lpstr>
      <vt:lpstr>Заключительный инструктаж:</vt:lpstr>
      <vt:lpstr>Подведение итогов занятия: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в 6 классе</dc:title>
  <dc:creator>Я</dc:creator>
  <cp:lastModifiedBy>Computer</cp:lastModifiedBy>
  <cp:revision>32</cp:revision>
  <dcterms:created xsi:type="dcterms:W3CDTF">2013-10-29T16:53:51Z</dcterms:created>
  <dcterms:modified xsi:type="dcterms:W3CDTF">2015-02-15T08:27:45Z</dcterms:modified>
</cp:coreProperties>
</file>