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E7B34-A540-4D73-91EB-73ACDA9AD1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2CA379-FE53-477C-BF78-22D3C6B9FF33}">
      <dgm:prSet phldrT="[Текст]"/>
      <dgm:spPr/>
      <dgm:t>
        <a:bodyPr/>
        <a:lstStyle/>
        <a:p>
          <a:r>
            <a:rPr lang="ru-RU" dirty="0" smtClean="0"/>
            <a:t>Ситуация 1</a:t>
          </a:r>
          <a:endParaRPr lang="ru-RU" dirty="0"/>
        </a:p>
      </dgm:t>
    </dgm:pt>
    <dgm:pt modelId="{B23F16EE-0951-491E-B5D5-47E5183A1E21}" type="parTrans" cxnId="{AE9F3F43-6CAD-41BA-8B62-16FA39EA1F75}">
      <dgm:prSet/>
      <dgm:spPr/>
      <dgm:t>
        <a:bodyPr/>
        <a:lstStyle/>
        <a:p>
          <a:endParaRPr lang="ru-RU"/>
        </a:p>
      </dgm:t>
    </dgm:pt>
    <dgm:pt modelId="{0178D1C9-4C19-4B6C-B6B6-D482BCC92A3C}" type="sibTrans" cxnId="{AE9F3F43-6CAD-41BA-8B62-16FA39EA1F75}">
      <dgm:prSet/>
      <dgm:spPr/>
      <dgm:t>
        <a:bodyPr/>
        <a:lstStyle/>
        <a:p>
          <a:endParaRPr lang="ru-RU"/>
        </a:p>
      </dgm:t>
    </dgm:pt>
    <dgm:pt modelId="{CC3B85F2-04FF-44B3-B661-75EF7985530F}">
      <dgm:prSet phldrT="[Текст]"/>
      <dgm:spPr/>
      <dgm:t>
        <a:bodyPr/>
        <a:lstStyle/>
        <a:p>
          <a:r>
            <a:rPr lang="ru-RU" dirty="0" smtClean="0"/>
            <a:t>Идеальные родители – это…</a:t>
          </a:r>
          <a:endParaRPr lang="ru-RU" dirty="0"/>
        </a:p>
      </dgm:t>
    </dgm:pt>
    <dgm:pt modelId="{53E813F3-26E8-4033-9E1C-EE631476BBDF}" type="parTrans" cxnId="{402D522C-B07C-414E-976E-E145B229AE0E}">
      <dgm:prSet/>
      <dgm:spPr/>
      <dgm:t>
        <a:bodyPr/>
        <a:lstStyle/>
        <a:p>
          <a:endParaRPr lang="ru-RU"/>
        </a:p>
      </dgm:t>
    </dgm:pt>
    <dgm:pt modelId="{C9171DCB-408E-4D8C-9355-EA7E870FBEF3}" type="sibTrans" cxnId="{402D522C-B07C-414E-976E-E145B229AE0E}">
      <dgm:prSet/>
      <dgm:spPr/>
      <dgm:t>
        <a:bodyPr/>
        <a:lstStyle/>
        <a:p>
          <a:endParaRPr lang="ru-RU"/>
        </a:p>
      </dgm:t>
    </dgm:pt>
    <dgm:pt modelId="{4B8CCE6C-89B4-4621-8CD7-F6DCD8AF4847}">
      <dgm:prSet phldrT="[Текст]"/>
      <dgm:spPr/>
      <dgm:t>
        <a:bodyPr/>
        <a:lstStyle/>
        <a:p>
          <a:r>
            <a:rPr lang="ru-RU" dirty="0" smtClean="0"/>
            <a:t>Дайте ответ</a:t>
          </a:r>
          <a:endParaRPr lang="ru-RU" dirty="0"/>
        </a:p>
      </dgm:t>
    </dgm:pt>
    <dgm:pt modelId="{2814F02D-E902-40A2-A397-62DB354FC28A}" type="parTrans" cxnId="{67F9D7F1-2B0C-4625-B81C-61B5092E409C}">
      <dgm:prSet/>
      <dgm:spPr/>
      <dgm:t>
        <a:bodyPr/>
        <a:lstStyle/>
        <a:p>
          <a:endParaRPr lang="ru-RU"/>
        </a:p>
      </dgm:t>
    </dgm:pt>
    <dgm:pt modelId="{B197F54D-AC59-4B4D-AC0B-75B771A049CD}" type="sibTrans" cxnId="{67F9D7F1-2B0C-4625-B81C-61B5092E409C}">
      <dgm:prSet/>
      <dgm:spPr/>
      <dgm:t>
        <a:bodyPr/>
        <a:lstStyle/>
        <a:p>
          <a:endParaRPr lang="ru-RU"/>
        </a:p>
      </dgm:t>
    </dgm:pt>
    <dgm:pt modelId="{8B7240D0-F81A-4081-A2FF-216495C24291}">
      <dgm:prSet phldrT="[Текст]"/>
      <dgm:spPr/>
      <dgm:t>
        <a:bodyPr/>
        <a:lstStyle/>
        <a:p>
          <a:r>
            <a:rPr lang="ru-RU" dirty="0" smtClean="0"/>
            <a:t>Ситуация 2</a:t>
          </a:r>
          <a:endParaRPr lang="ru-RU" dirty="0"/>
        </a:p>
      </dgm:t>
    </dgm:pt>
    <dgm:pt modelId="{C4426BC5-4345-4E03-95BF-18FE6B216A94}" type="parTrans" cxnId="{7942DB91-64AD-4BDD-A653-0934FFF98096}">
      <dgm:prSet/>
      <dgm:spPr/>
      <dgm:t>
        <a:bodyPr/>
        <a:lstStyle/>
        <a:p>
          <a:endParaRPr lang="ru-RU"/>
        </a:p>
      </dgm:t>
    </dgm:pt>
    <dgm:pt modelId="{3580E59F-C527-4A8F-BD80-7EDB79E52790}" type="sibTrans" cxnId="{7942DB91-64AD-4BDD-A653-0934FFF98096}">
      <dgm:prSet/>
      <dgm:spPr/>
      <dgm:t>
        <a:bodyPr/>
        <a:lstStyle/>
        <a:p>
          <a:endParaRPr lang="ru-RU"/>
        </a:p>
      </dgm:t>
    </dgm:pt>
    <dgm:pt modelId="{0E8D0E19-29A0-484F-9B46-BE5D7F64D5A6}">
      <dgm:prSet phldrT="[Текст]"/>
      <dgm:spPr/>
      <dgm:t>
        <a:bodyPr/>
        <a:lstStyle/>
        <a:p>
          <a:r>
            <a:rPr lang="ru-RU" dirty="0" smtClean="0"/>
            <a:t>Идеальные дети – это…</a:t>
          </a:r>
          <a:endParaRPr lang="ru-RU" dirty="0"/>
        </a:p>
      </dgm:t>
    </dgm:pt>
    <dgm:pt modelId="{60E831E8-59CE-4974-940B-15B69220120D}" type="parTrans" cxnId="{C46C0DBA-3EC6-4EA9-AF42-1121A40A3CE4}">
      <dgm:prSet/>
      <dgm:spPr/>
      <dgm:t>
        <a:bodyPr/>
        <a:lstStyle/>
        <a:p>
          <a:endParaRPr lang="ru-RU"/>
        </a:p>
      </dgm:t>
    </dgm:pt>
    <dgm:pt modelId="{8D2CB4CC-AA56-47F5-80BF-A5C1EC74772F}" type="sibTrans" cxnId="{C46C0DBA-3EC6-4EA9-AF42-1121A40A3CE4}">
      <dgm:prSet/>
      <dgm:spPr/>
      <dgm:t>
        <a:bodyPr/>
        <a:lstStyle/>
        <a:p>
          <a:endParaRPr lang="ru-RU"/>
        </a:p>
      </dgm:t>
    </dgm:pt>
    <dgm:pt modelId="{4BE8C31C-B404-4F81-AD42-02A0382A1519}">
      <dgm:prSet phldrT="[Текст]"/>
      <dgm:spPr/>
      <dgm:t>
        <a:bodyPr/>
        <a:lstStyle/>
        <a:p>
          <a:r>
            <a:rPr lang="ru-RU" dirty="0" smtClean="0"/>
            <a:t>Дайте ответ</a:t>
          </a:r>
          <a:endParaRPr lang="ru-RU" dirty="0"/>
        </a:p>
      </dgm:t>
    </dgm:pt>
    <dgm:pt modelId="{356A8655-4751-4540-B5D8-BB2643F01BF4}" type="parTrans" cxnId="{1EB70253-CE2A-49C6-88EA-57A200D3D4E5}">
      <dgm:prSet/>
      <dgm:spPr/>
      <dgm:t>
        <a:bodyPr/>
        <a:lstStyle/>
        <a:p>
          <a:endParaRPr lang="ru-RU"/>
        </a:p>
      </dgm:t>
    </dgm:pt>
    <dgm:pt modelId="{FFC19B4E-F037-4872-8986-16B3B9C558E0}" type="sibTrans" cxnId="{1EB70253-CE2A-49C6-88EA-57A200D3D4E5}">
      <dgm:prSet/>
      <dgm:spPr/>
      <dgm:t>
        <a:bodyPr/>
        <a:lstStyle/>
        <a:p>
          <a:endParaRPr lang="ru-RU"/>
        </a:p>
      </dgm:t>
    </dgm:pt>
    <dgm:pt modelId="{517486F1-804F-4218-B45B-83E50F03FEDC}">
      <dgm:prSet phldrT="[Текст]"/>
      <dgm:spPr/>
      <dgm:t>
        <a:bodyPr/>
        <a:lstStyle/>
        <a:p>
          <a:r>
            <a:rPr lang="ru-RU" dirty="0" smtClean="0"/>
            <a:t>Ситуация 3</a:t>
          </a:r>
          <a:endParaRPr lang="ru-RU" dirty="0"/>
        </a:p>
      </dgm:t>
    </dgm:pt>
    <dgm:pt modelId="{40CABC15-715F-41A1-80E3-52CD4AD2142F}" type="parTrans" cxnId="{9C0CF00D-E574-494F-9521-E5202A183B2F}">
      <dgm:prSet/>
      <dgm:spPr/>
      <dgm:t>
        <a:bodyPr/>
        <a:lstStyle/>
        <a:p>
          <a:endParaRPr lang="ru-RU"/>
        </a:p>
      </dgm:t>
    </dgm:pt>
    <dgm:pt modelId="{970A5A7C-9DAD-4444-BE78-AE37288174A2}" type="sibTrans" cxnId="{9C0CF00D-E574-494F-9521-E5202A183B2F}">
      <dgm:prSet/>
      <dgm:spPr/>
      <dgm:t>
        <a:bodyPr/>
        <a:lstStyle/>
        <a:p>
          <a:endParaRPr lang="ru-RU"/>
        </a:p>
      </dgm:t>
    </dgm:pt>
    <dgm:pt modelId="{5A58D690-3503-49D9-B252-8471B2AAE5DA}">
      <dgm:prSet phldrT="[Текст]"/>
      <dgm:spPr/>
      <dgm:t>
        <a:bodyPr/>
        <a:lstStyle/>
        <a:p>
          <a:r>
            <a:rPr lang="ru-RU" dirty="0" smtClean="0"/>
            <a:t>Идеальная семья – это…</a:t>
          </a:r>
          <a:endParaRPr lang="ru-RU" dirty="0"/>
        </a:p>
      </dgm:t>
    </dgm:pt>
    <dgm:pt modelId="{FF53E221-8E63-428F-8464-E240D8E5DE15}" type="parTrans" cxnId="{2ACFE8B2-1F9D-4876-B350-173A6478EE82}">
      <dgm:prSet/>
      <dgm:spPr/>
      <dgm:t>
        <a:bodyPr/>
        <a:lstStyle/>
        <a:p>
          <a:endParaRPr lang="ru-RU"/>
        </a:p>
      </dgm:t>
    </dgm:pt>
    <dgm:pt modelId="{EA7C0039-9E68-477E-9D7F-20284F2E76E3}" type="sibTrans" cxnId="{2ACFE8B2-1F9D-4876-B350-173A6478EE82}">
      <dgm:prSet/>
      <dgm:spPr/>
      <dgm:t>
        <a:bodyPr/>
        <a:lstStyle/>
        <a:p>
          <a:endParaRPr lang="ru-RU"/>
        </a:p>
      </dgm:t>
    </dgm:pt>
    <dgm:pt modelId="{8964B537-D3CE-491D-84A2-B6AFAFB4CA2B}">
      <dgm:prSet phldrT="[Текст]"/>
      <dgm:spPr/>
      <dgm:t>
        <a:bodyPr/>
        <a:lstStyle/>
        <a:p>
          <a:r>
            <a:rPr lang="ru-RU" dirty="0" smtClean="0"/>
            <a:t>Дайте ответ</a:t>
          </a:r>
          <a:endParaRPr lang="ru-RU" dirty="0"/>
        </a:p>
      </dgm:t>
    </dgm:pt>
    <dgm:pt modelId="{13D19A22-5DFF-4F6E-B57D-E9FA0B07CA07}" type="parTrans" cxnId="{D2329CE5-78A2-4906-8220-AD54B12295AB}">
      <dgm:prSet/>
      <dgm:spPr/>
      <dgm:t>
        <a:bodyPr/>
        <a:lstStyle/>
        <a:p>
          <a:endParaRPr lang="ru-RU"/>
        </a:p>
      </dgm:t>
    </dgm:pt>
    <dgm:pt modelId="{DD0C445C-EBD9-4A93-BF9C-4083017E1EC6}" type="sibTrans" cxnId="{D2329CE5-78A2-4906-8220-AD54B12295AB}">
      <dgm:prSet/>
      <dgm:spPr/>
      <dgm:t>
        <a:bodyPr/>
        <a:lstStyle/>
        <a:p>
          <a:endParaRPr lang="ru-RU"/>
        </a:p>
      </dgm:t>
    </dgm:pt>
    <dgm:pt modelId="{436CC5D6-762E-400F-8FEE-FC532E7DE397}" type="pres">
      <dgm:prSet presAssocID="{494E7B34-A540-4D73-91EB-73ACDA9AD1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9D21D0-A423-4417-9E44-424FBC659EE4}" type="pres">
      <dgm:prSet presAssocID="{012CA379-FE53-477C-BF78-22D3C6B9FF33}" presName="composite" presStyleCnt="0"/>
      <dgm:spPr/>
    </dgm:pt>
    <dgm:pt modelId="{CB6C9BAE-2973-466C-92F6-BA2FE7150798}" type="pres">
      <dgm:prSet presAssocID="{012CA379-FE53-477C-BF78-22D3C6B9FF3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2D2E9-C30C-4896-93AF-880CAC5A5F17}" type="pres">
      <dgm:prSet presAssocID="{012CA379-FE53-477C-BF78-22D3C6B9FF3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66D2B-3304-43BB-BC81-96F03B94785E}" type="pres">
      <dgm:prSet presAssocID="{0178D1C9-4C19-4B6C-B6B6-D482BCC92A3C}" presName="space" presStyleCnt="0"/>
      <dgm:spPr/>
    </dgm:pt>
    <dgm:pt modelId="{35BB0EF7-2B6E-4335-9E0E-C323086CB991}" type="pres">
      <dgm:prSet presAssocID="{8B7240D0-F81A-4081-A2FF-216495C24291}" presName="composite" presStyleCnt="0"/>
      <dgm:spPr/>
    </dgm:pt>
    <dgm:pt modelId="{19C67453-82F4-41F8-8584-575A9AF0AD53}" type="pres">
      <dgm:prSet presAssocID="{8B7240D0-F81A-4081-A2FF-216495C242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42667-1198-457E-9F63-DC92815FFC29}" type="pres">
      <dgm:prSet presAssocID="{8B7240D0-F81A-4081-A2FF-216495C2429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2AEF7-03E4-4A7C-84CD-586E5458EB9C}" type="pres">
      <dgm:prSet presAssocID="{3580E59F-C527-4A8F-BD80-7EDB79E52790}" presName="space" presStyleCnt="0"/>
      <dgm:spPr/>
    </dgm:pt>
    <dgm:pt modelId="{9B12519F-F36D-4C5F-8F65-2E242CB89B0D}" type="pres">
      <dgm:prSet presAssocID="{517486F1-804F-4218-B45B-83E50F03FEDC}" presName="composite" presStyleCnt="0"/>
      <dgm:spPr/>
    </dgm:pt>
    <dgm:pt modelId="{ED3E1D92-6403-45B8-9505-37328C7E196C}" type="pres">
      <dgm:prSet presAssocID="{517486F1-804F-4218-B45B-83E50F03FED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5DF4D-49D7-439F-90E9-DAC2ED3D0292}" type="pres">
      <dgm:prSet presAssocID="{517486F1-804F-4218-B45B-83E50F03FED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0CF00D-E574-494F-9521-E5202A183B2F}" srcId="{494E7B34-A540-4D73-91EB-73ACDA9AD186}" destId="{517486F1-804F-4218-B45B-83E50F03FEDC}" srcOrd="2" destOrd="0" parTransId="{40CABC15-715F-41A1-80E3-52CD4AD2142F}" sibTransId="{970A5A7C-9DAD-4444-BE78-AE37288174A2}"/>
    <dgm:cxn modelId="{A01B23FF-B02E-4FF5-9731-632AFEAC4226}" type="presOf" srcId="{4B8CCE6C-89B4-4621-8CD7-F6DCD8AF4847}" destId="{5F82D2E9-C30C-4896-93AF-880CAC5A5F17}" srcOrd="0" destOrd="1" presId="urn:microsoft.com/office/officeart/2005/8/layout/hList1"/>
    <dgm:cxn modelId="{7942DB91-64AD-4BDD-A653-0934FFF98096}" srcId="{494E7B34-A540-4D73-91EB-73ACDA9AD186}" destId="{8B7240D0-F81A-4081-A2FF-216495C24291}" srcOrd="1" destOrd="0" parTransId="{C4426BC5-4345-4E03-95BF-18FE6B216A94}" sibTransId="{3580E59F-C527-4A8F-BD80-7EDB79E52790}"/>
    <dgm:cxn modelId="{2ACFE8B2-1F9D-4876-B350-173A6478EE82}" srcId="{517486F1-804F-4218-B45B-83E50F03FEDC}" destId="{5A58D690-3503-49D9-B252-8471B2AAE5DA}" srcOrd="0" destOrd="0" parTransId="{FF53E221-8E63-428F-8464-E240D8E5DE15}" sibTransId="{EA7C0039-9E68-477E-9D7F-20284F2E76E3}"/>
    <dgm:cxn modelId="{70A5A3D9-853A-4365-981B-AD01B3DF75CF}" type="presOf" srcId="{494E7B34-A540-4D73-91EB-73ACDA9AD186}" destId="{436CC5D6-762E-400F-8FEE-FC532E7DE397}" srcOrd="0" destOrd="0" presId="urn:microsoft.com/office/officeart/2005/8/layout/hList1"/>
    <dgm:cxn modelId="{3B0A7070-0E22-4DED-B4B9-0AE19A8BBB1E}" type="presOf" srcId="{517486F1-804F-4218-B45B-83E50F03FEDC}" destId="{ED3E1D92-6403-45B8-9505-37328C7E196C}" srcOrd="0" destOrd="0" presId="urn:microsoft.com/office/officeart/2005/8/layout/hList1"/>
    <dgm:cxn modelId="{E60277F0-D78D-427F-9CD9-A093B802DEBE}" type="presOf" srcId="{4BE8C31C-B404-4F81-AD42-02A0382A1519}" destId="{10042667-1198-457E-9F63-DC92815FFC29}" srcOrd="0" destOrd="1" presId="urn:microsoft.com/office/officeart/2005/8/layout/hList1"/>
    <dgm:cxn modelId="{D2329CE5-78A2-4906-8220-AD54B12295AB}" srcId="{517486F1-804F-4218-B45B-83E50F03FEDC}" destId="{8964B537-D3CE-491D-84A2-B6AFAFB4CA2B}" srcOrd="1" destOrd="0" parTransId="{13D19A22-5DFF-4F6E-B57D-E9FA0B07CA07}" sibTransId="{DD0C445C-EBD9-4A93-BF9C-4083017E1EC6}"/>
    <dgm:cxn modelId="{1EB70253-CE2A-49C6-88EA-57A200D3D4E5}" srcId="{8B7240D0-F81A-4081-A2FF-216495C24291}" destId="{4BE8C31C-B404-4F81-AD42-02A0382A1519}" srcOrd="1" destOrd="0" parTransId="{356A8655-4751-4540-B5D8-BB2643F01BF4}" sibTransId="{FFC19B4E-F037-4872-8986-16B3B9C558E0}"/>
    <dgm:cxn modelId="{CF007D36-388C-49CF-85FC-2D2A7CA0D580}" type="presOf" srcId="{5A58D690-3503-49D9-B252-8471B2AAE5DA}" destId="{C795DF4D-49D7-439F-90E9-DAC2ED3D0292}" srcOrd="0" destOrd="0" presId="urn:microsoft.com/office/officeart/2005/8/layout/hList1"/>
    <dgm:cxn modelId="{C46C0DBA-3EC6-4EA9-AF42-1121A40A3CE4}" srcId="{8B7240D0-F81A-4081-A2FF-216495C24291}" destId="{0E8D0E19-29A0-484F-9B46-BE5D7F64D5A6}" srcOrd="0" destOrd="0" parTransId="{60E831E8-59CE-4974-940B-15B69220120D}" sibTransId="{8D2CB4CC-AA56-47F5-80BF-A5C1EC74772F}"/>
    <dgm:cxn modelId="{4A681B66-C5A8-4A2D-82A1-6DF1104B722F}" type="presOf" srcId="{CC3B85F2-04FF-44B3-B661-75EF7985530F}" destId="{5F82D2E9-C30C-4896-93AF-880CAC5A5F17}" srcOrd="0" destOrd="0" presId="urn:microsoft.com/office/officeart/2005/8/layout/hList1"/>
    <dgm:cxn modelId="{F6CF3E1A-03FE-4C7B-89A3-AFF4E15828C5}" type="presOf" srcId="{0E8D0E19-29A0-484F-9B46-BE5D7F64D5A6}" destId="{10042667-1198-457E-9F63-DC92815FFC29}" srcOrd="0" destOrd="0" presId="urn:microsoft.com/office/officeart/2005/8/layout/hList1"/>
    <dgm:cxn modelId="{A14FF539-43D6-4C32-A4BF-E3FEF9AAFFE8}" type="presOf" srcId="{8B7240D0-F81A-4081-A2FF-216495C24291}" destId="{19C67453-82F4-41F8-8584-575A9AF0AD53}" srcOrd="0" destOrd="0" presId="urn:microsoft.com/office/officeart/2005/8/layout/hList1"/>
    <dgm:cxn modelId="{6F88D450-90C9-4306-8EB0-62CA77F92635}" type="presOf" srcId="{012CA379-FE53-477C-BF78-22D3C6B9FF33}" destId="{CB6C9BAE-2973-466C-92F6-BA2FE7150798}" srcOrd="0" destOrd="0" presId="urn:microsoft.com/office/officeart/2005/8/layout/hList1"/>
    <dgm:cxn modelId="{AE9F3F43-6CAD-41BA-8B62-16FA39EA1F75}" srcId="{494E7B34-A540-4D73-91EB-73ACDA9AD186}" destId="{012CA379-FE53-477C-BF78-22D3C6B9FF33}" srcOrd="0" destOrd="0" parTransId="{B23F16EE-0951-491E-B5D5-47E5183A1E21}" sibTransId="{0178D1C9-4C19-4B6C-B6B6-D482BCC92A3C}"/>
    <dgm:cxn modelId="{402D522C-B07C-414E-976E-E145B229AE0E}" srcId="{012CA379-FE53-477C-BF78-22D3C6B9FF33}" destId="{CC3B85F2-04FF-44B3-B661-75EF7985530F}" srcOrd="0" destOrd="0" parTransId="{53E813F3-26E8-4033-9E1C-EE631476BBDF}" sibTransId="{C9171DCB-408E-4D8C-9355-EA7E870FBEF3}"/>
    <dgm:cxn modelId="{67F9D7F1-2B0C-4625-B81C-61B5092E409C}" srcId="{012CA379-FE53-477C-BF78-22D3C6B9FF33}" destId="{4B8CCE6C-89B4-4621-8CD7-F6DCD8AF4847}" srcOrd="1" destOrd="0" parTransId="{2814F02D-E902-40A2-A397-62DB354FC28A}" sibTransId="{B197F54D-AC59-4B4D-AC0B-75B771A049CD}"/>
    <dgm:cxn modelId="{EF8AD4B5-0E6B-4CC0-A791-775708A18341}" type="presOf" srcId="{8964B537-D3CE-491D-84A2-B6AFAFB4CA2B}" destId="{C795DF4D-49D7-439F-90E9-DAC2ED3D0292}" srcOrd="0" destOrd="1" presId="urn:microsoft.com/office/officeart/2005/8/layout/hList1"/>
    <dgm:cxn modelId="{1D30888B-1B0A-4902-8E00-54E9B2E7A9FD}" type="presParOf" srcId="{436CC5D6-762E-400F-8FEE-FC532E7DE397}" destId="{3D9D21D0-A423-4417-9E44-424FBC659EE4}" srcOrd="0" destOrd="0" presId="urn:microsoft.com/office/officeart/2005/8/layout/hList1"/>
    <dgm:cxn modelId="{C0F495AA-849E-4B07-A1FE-0E103D4ECDB2}" type="presParOf" srcId="{3D9D21D0-A423-4417-9E44-424FBC659EE4}" destId="{CB6C9BAE-2973-466C-92F6-BA2FE7150798}" srcOrd="0" destOrd="0" presId="urn:microsoft.com/office/officeart/2005/8/layout/hList1"/>
    <dgm:cxn modelId="{A8CC5D3F-8335-44A6-8451-4E1F90A1C8B5}" type="presParOf" srcId="{3D9D21D0-A423-4417-9E44-424FBC659EE4}" destId="{5F82D2E9-C30C-4896-93AF-880CAC5A5F17}" srcOrd="1" destOrd="0" presId="urn:microsoft.com/office/officeart/2005/8/layout/hList1"/>
    <dgm:cxn modelId="{137CA8B8-D469-4D96-9389-5F2A10BEAB33}" type="presParOf" srcId="{436CC5D6-762E-400F-8FEE-FC532E7DE397}" destId="{0B666D2B-3304-43BB-BC81-96F03B94785E}" srcOrd="1" destOrd="0" presId="urn:microsoft.com/office/officeart/2005/8/layout/hList1"/>
    <dgm:cxn modelId="{8BDB02BE-CB5A-49E7-A268-A1167F5310E8}" type="presParOf" srcId="{436CC5D6-762E-400F-8FEE-FC532E7DE397}" destId="{35BB0EF7-2B6E-4335-9E0E-C323086CB991}" srcOrd="2" destOrd="0" presId="urn:microsoft.com/office/officeart/2005/8/layout/hList1"/>
    <dgm:cxn modelId="{EB94EA1A-F096-48F2-8748-28E3057791D8}" type="presParOf" srcId="{35BB0EF7-2B6E-4335-9E0E-C323086CB991}" destId="{19C67453-82F4-41F8-8584-575A9AF0AD53}" srcOrd="0" destOrd="0" presId="urn:microsoft.com/office/officeart/2005/8/layout/hList1"/>
    <dgm:cxn modelId="{E590EE5A-AB3B-43C1-8900-9401042BE138}" type="presParOf" srcId="{35BB0EF7-2B6E-4335-9E0E-C323086CB991}" destId="{10042667-1198-457E-9F63-DC92815FFC29}" srcOrd="1" destOrd="0" presId="urn:microsoft.com/office/officeart/2005/8/layout/hList1"/>
    <dgm:cxn modelId="{8E76B02B-9531-4C4E-94D2-C64FE771315C}" type="presParOf" srcId="{436CC5D6-762E-400F-8FEE-FC532E7DE397}" destId="{1FF2AEF7-03E4-4A7C-84CD-586E5458EB9C}" srcOrd="3" destOrd="0" presId="urn:microsoft.com/office/officeart/2005/8/layout/hList1"/>
    <dgm:cxn modelId="{A7EC9FF4-A69A-43F1-B082-DACCB3482E66}" type="presParOf" srcId="{436CC5D6-762E-400F-8FEE-FC532E7DE397}" destId="{9B12519F-F36D-4C5F-8F65-2E242CB89B0D}" srcOrd="4" destOrd="0" presId="urn:microsoft.com/office/officeart/2005/8/layout/hList1"/>
    <dgm:cxn modelId="{BD760570-E445-4C04-8468-F435D0F27EF3}" type="presParOf" srcId="{9B12519F-F36D-4C5F-8F65-2E242CB89B0D}" destId="{ED3E1D92-6403-45B8-9505-37328C7E196C}" srcOrd="0" destOrd="0" presId="urn:microsoft.com/office/officeart/2005/8/layout/hList1"/>
    <dgm:cxn modelId="{73D8AC28-A6FE-4B6D-B742-0A34775BEE3A}" type="presParOf" srcId="{9B12519F-F36D-4C5F-8F65-2E242CB89B0D}" destId="{C795DF4D-49D7-439F-90E9-DAC2ED3D02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6C9BAE-2973-466C-92F6-BA2FE7150798}">
      <dsp:nvSpPr>
        <dsp:cNvPr id="0" name=""/>
        <dsp:cNvSpPr/>
      </dsp:nvSpPr>
      <dsp:spPr>
        <a:xfrm>
          <a:off x="2657" y="749114"/>
          <a:ext cx="2591135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Ситуация 1</a:t>
          </a:r>
          <a:endParaRPr lang="ru-RU" sz="2800" kern="1200" dirty="0"/>
        </a:p>
      </dsp:txBody>
      <dsp:txXfrm>
        <a:off x="2657" y="749114"/>
        <a:ext cx="2591135" cy="806400"/>
      </dsp:txXfrm>
    </dsp:sp>
    <dsp:sp modelId="{5F82D2E9-C30C-4896-93AF-880CAC5A5F17}">
      <dsp:nvSpPr>
        <dsp:cNvPr id="0" name=""/>
        <dsp:cNvSpPr/>
      </dsp:nvSpPr>
      <dsp:spPr>
        <a:xfrm>
          <a:off x="2657" y="1555514"/>
          <a:ext cx="2591135" cy="2267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Идеальные родители – это…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Дайте ответ</a:t>
          </a:r>
          <a:endParaRPr lang="ru-RU" sz="2800" kern="1200" dirty="0"/>
        </a:p>
      </dsp:txBody>
      <dsp:txXfrm>
        <a:off x="2657" y="1555514"/>
        <a:ext cx="2591135" cy="2267370"/>
      </dsp:txXfrm>
    </dsp:sp>
    <dsp:sp modelId="{19C67453-82F4-41F8-8584-575A9AF0AD53}">
      <dsp:nvSpPr>
        <dsp:cNvPr id="0" name=""/>
        <dsp:cNvSpPr/>
      </dsp:nvSpPr>
      <dsp:spPr>
        <a:xfrm>
          <a:off x="2956551" y="749114"/>
          <a:ext cx="2591135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Ситуация 2</a:t>
          </a:r>
          <a:endParaRPr lang="ru-RU" sz="2800" kern="1200" dirty="0"/>
        </a:p>
      </dsp:txBody>
      <dsp:txXfrm>
        <a:off x="2956551" y="749114"/>
        <a:ext cx="2591135" cy="806400"/>
      </dsp:txXfrm>
    </dsp:sp>
    <dsp:sp modelId="{10042667-1198-457E-9F63-DC92815FFC29}">
      <dsp:nvSpPr>
        <dsp:cNvPr id="0" name=""/>
        <dsp:cNvSpPr/>
      </dsp:nvSpPr>
      <dsp:spPr>
        <a:xfrm>
          <a:off x="2956551" y="1555514"/>
          <a:ext cx="2591135" cy="2267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Идеальные дети – это…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Дайте ответ</a:t>
          </a:r>
          <a:endParaRPr lang="ru-RU" sz="2800" kern="1200" dirty="0"/>
        </a:p>
      </dsp:txBody>
      <dsp:txXfrm>
        <a:off x="2956551" y="1555514"/>
        <a:ext cx="2591135" cy="2267370"/>
      </dsp:txXfrm>
    </dsp:sp>
    <dsp:sp modelId="{ED3E1D92-6403-45B8-9505-37328C7E196C}">
      <dsp:nvSpPr>
        <dsp:cNvPr id="0" name=""/>
        <dsp:cNvSpPr/>
      </dsp:nvSpPr>
      <dsp:spPr>
        <a:xfrm>
          <a:off x="5910445" y="749114"/>
          <a:ext cx="2591135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Ситуация 3</a:t>
          </a:r>
          <a:endParaRPr lang="ru-RU" sz="2800" kern="1200" dirty="0"/>
        </a:p>
      </dsp:txBody>
      <dsp:txXfrm>
        <a:off x="5910445" y="749114"/>
        <a:ext cx="2591135" cy="806400"/>
      </dsp:txXfrm>
    </dsp:sp>
    <dsp:sp modelId="{C795DF4D-49D7-439F-90E9-DAC2ED3D0292}">
      <dsp:nvSpPr>
        <dsp:cNvPr id="0" name=""/>
        <dsp:cNvSpPr/>
      </dsp:nvSpPr>
      <dsp:spPr>
        <a:xfrm>
          <a:off x="5910445" y="1555514"/>
          <a:ext cx="2591135" cy="2267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Идеальная семья – это…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Дайте ответ</a:t>
          </a:r>
          <a:endParaRPr lang="ru-RU" sz="2800" kern="1200" dirty="0"/>
        </a:p>
      </dsp:txBody>
      <dsp:txXfrm>
        <a:off x="5910445" y="1555514"/>
        <a:ext cx="2591135" cy="2267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КЛАССНЫЙ ЧАС</a:t>
            </a:r>
            <a:br>
              <a:rPr lang="ru-RU" b="1" i="1" u="sng" dirty="0" smtClean="0">
                <a:solidFill>
                  <a:srgbClr val="FF0000"/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ОТВЕТСТВЕННОЕ ОТЦОВСТВО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ндрей\Desktop\fahterda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50"/>
            <a:ext cx="6357982" cy="3714776"/>
          </a:xfrm>
          <a:prstGeom prst="rect">
            <a:avLst/>
          </a:prstGeom>
          <a:noFill/>
        </p:spPr>
      </p:pic>
      <p:sp>
        <p:nvSpPr>
          <p:cNvPr id="4" name="Улыбающееся лицо 3"/>
          <p:cNvSpPr/>
          <p:nvPr/>
        </p:nvSpPr>
        <p:spPr>
          <a:xfrm>
            <a:off x="7929586" y="21429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285720" y="21429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 в группах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ТВОЯ СЕМЬЯ – ТВОЕ БОГАТСТВО</a:t>
            </a:r>
            <a:endParaRPr lang="ru-RU" dirty="0"/>
          </a:p>
        </p:txBody>
      </p:sp>
      <p:pic>
        <p:nvPicPr>
          <p:cNvPr id="21506" name="Picture 2" descr="C:\Users\Андрей\Desktop\j0408954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4500594" cy="492634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7688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Есть дом, в котором я живу,</a:t>
            </a:r>
          </a:p>
          <a:p>
            <a:pPr>
              <a:buNone/>
            </a:pPr>
            <a:r>
              <a:rPr lang="ru-RU" b="1" dirty="0" smtClean="0"/>
              <a:t> И для меня он лучший самый,</a:t>
            </a:r>
          </a:p>
          <a:p>
            <a:pPr>
              <a:buNone/>
            </a:pPr>
            <a:r>
              <a:rPr lang="ru-RU" b="1" dirty="0" smtClean="0"/>
              <a:t> В нем и во сне и наяву</a:t>
            </a:r>
          </a:p>
          <a:p>
            <a:pPr>
              <a:buNone/>
            </a:pPr>
            <a:r>
              <a:rPr lang="ru-RU" b="1" dirty="0" smtClean="0"/>
              <a:t> Я слышу добрый голос мамы.</a:t>
            </a:r>
          </a:p>
          <a:p>
            <a:pPr>
              <a:buNone/>
            </a:pPr>
            <a:r>
              <a:rPr lang="ru-RU" b="1" dirty="0" smtClean="0"/>
              <a:t> А вечерами папа мне,</a:t>
            </a:r>
          </a:p>
          <a:p>
            <a:pPr>
              <a:buNone/>
            </a:pPr>
            <a:r>
              <a:rPr lang="ru-RU" b="1" dirty="0" smtClean="0"/>
              <a:t>Когда смолкают птицы в гнёздах,</a:t>
            </a:r>
          </a:p>
          <a:p>
            <a:pPr>
              <a:buNone/>
            </a:pPr>
            <a:r>
              <a:rPr lang="ru-RU" b="1" dirty="0" smtClean="0"/>
              <a:t>Расскажет о луне,</a:t>
            </a:r>
          </a:p>
          <a:p>
            <a:pPr>
              <a:buNone/>
            </a:pPr>
            <a:r>
              <a:rPr lang="ru-RU" b="1" dirty="0" smtClean="0"/>
              <a:t> Ракетах, спутниках и звёздах.</a:t>
            </a:r>
          </a:p>
          <a:p>
            <a:pPr>
              <a:buNone/>
            </a:pPr>
            <a:r>
              <a:rPr lang="ru-RU" b="1" dirty="0" smtClean="0"/>
              <a:t> Пускай мой дом пребудет вечно,</a:t>
            </a:r>
          </a:p>
          <a:p>
            <a:pPr>
              <a:buNone/>
            </a:pPr>
            <a:r>
              <a:rPr lang="ru-RU" b="1" dirty="0" smtClean="0"/>
              <a:t> Пускай в нём будут хлеб и смех.</a:t>
            </a:r>
          </a:p>
          <a:p>
            <a:pPr>
              <a:buNone/>
            </a:pPr>
            <a:r>
              <a:rPr lang="ru-RU" b="1" dirty="0" smtClean="0"/>
              <a:t> Туда я буду возвращаться бесконечно,</a:t>
            </a:r>
          </a:p>
          <a:p>
            <a:pPr>
              <a:buNone/>
            </a:pPr>
            <a:r>
              <a:rPr lang="ru-RU" b="1" dirty="0" smtClean="0"/>
              <a:t>И только с ним возможен мой успех.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Заповеди отцовства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Свято храни честь своей семьи.</a:t>
            </a:r>
          </a:p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Люби свою семью и делай её лучше.</a:t>
            </a:r>
          </a:p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Будь внимательным и чутким, всегда готовым прийти на помощь членам своей семьи.</a:t>
            </a:r>
          </a:p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Проявляй заботу и участие к близким и далёким родственникам.</a:t>
            </a:r>
          </a:p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Подари родителям радость.</a:t>
            </a:r>
          </a:p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Умей найти и выполнить дело на пользу и радость членам своей семьи.</a:t>
            </a:r>
          </a:p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Доброе дело – дороже богатства.</a:t>
            </a:r>
          </a:p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Жизнь – это дорога, полная испытаний, будь готов с честью пройти их. 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292895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571472" y="214290"/>
            <a:ext cx="9144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7572396" y="285728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12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сентября 2014 г. в Курской области празднуется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ДЕНЬ ОТЦА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Идея введения Дня Отцов в России родилась в Новосибирске в 2003 году. Учредитель — клуб «Русская Община». С этого года она стала активно пропагандироваться инициаторами. В частности, ежегодно стали проводиться различные мероприятия в честь этого нового для России Праздника (спортивные соревнования отцов и детей, интервью на  радио, статьи в   газетах, объявления в   интернете и др.)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Бог до людей, а отец до детей.</a:t>
            </a:r>
            <a:endParaRPr lang="ru-RU" dirty="0"/>
          </a:p>
        </p:txBody>
      </p:sp>
      <p:pic>
        <p:nvPicPr>
          <p:cNvPr id="2050" name="Picture 2" descr="C:\Users\Андрей\Desktop\201101270921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8672" y="1371600"/>
            <a:ext cx="3824506" cy="468153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Смотрел малыш на папу так </a:t>
            </a:r>
            <a:r>
              <a:rPr lang="ru-RU" b="1" dirty="0" err="1" smtClean="0">
                <a:solidFill>
                  <a:srgbClr val="002060"/>
                </a:solidFill>
              </a:rPr>
              <a:t>влюблённо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крепко-крепко за руку держал.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Звучал счастливый смех волшебным звоном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папа будто в детство вновь попал…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Они играли вместе на площадке,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Крутилась беззаботно карусель…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 дома мама ждёт и всё в порядке.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Там мишки, зайки, тёплая постель…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Малыш за шею папу обнимает…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Душа к душе любовь рекой течёт.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Уже сердечко маленькое знает,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Как здорово, что папа с ним живёт…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B050"/>
                </a:solidFill>
              </a:rPr>
              <a:t>ОТЕЦ</a:t>
            </a:r>
            <a:r>
              <a:rPr lang="ru-RU" b="1" i="1" dirty="0" smtClean="0">
                <a:solidFill>
                  <a:srgbClr val="00B050"/>
                </a:solidFill>
              </a:rPr>
              <a:t> - это гордое слово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Андрей\Desktop\0_826dd_d92f6d5e_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85786" y="1643050"/>
            <a:ext cx="3571900" cy="428628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семейном кругу мы с вами растём.</a:t>
            </a:r>
          </a:p>
          <a:p>
            <a:r>
              <a:rPr lang="ru-RU" dirty="0" smtClean="0"/>
              <a:t>Основа основ - родительский дом, </a:t>
            </a:r>
          </a:p>
          <a:p>
            <a:r>
              <a:rPr lang="ru-RU" dirty="0" smtClean="0"/>
              <a:t> В семейном кругу все корни твои, </a:t>
            </a:r>
            <a:br>
              <a:rPr lang="ru-RU" dirty="0" smtClean="0"/>
            </a:br>
            <a:r>
              <a:rPr lang="ru-RU" dirty="0" smtClean="0"/>
              <a:t> И в жизнь ты выходишь из семьи. </a:t>
            </a:r>
            <a:br>
              <a:rPr lang="ru-RU" dirty="0" smtClean="0"/>
            </a:br>
            <a:r>
              <a:rPr lang="ru-RU" dirty="0" smtClean="0"/>
              <a:t>В семейном кругу мы жизнь создаём,</a:t>
            </a:r>
          </a:p>
          <a:p>
            <a:r>
              <a:rPr lang="ru-RU" dirty="0" smtClean="0"/>
              <a:t>Основа основ - </a:t>
            </a:r>
            <a:r>
              <a:rPr lang="ru-RU" b="1" u="sng" dirty="0" smtClean="0">
                <a:solidFill>
                  <a:srgbClr val="FF0000"/>
                </a:solidFill>
              </a:rPr>
              <a:t>родительский дом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7929586" y="42860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500174"/>
            <a:ext cx="3008313" cy="4625989"/>
          </a:xfrm>
        </p:spPr>
        <p:txBody>
          <a:bodyPr/>
          <a:lstStyle/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дитяти отец всегда сильнее всех.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Андрей\Desktop\264711-300x3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57166"/>
            <a:ext cx="3929090" cy="3571900"/>
          </a:xfrm>
          <a:prstGeom prst="rect">
            <a:avLst/>
          </a:prstGeom>
          <a:noFill/>
        </p:spPr>
      </p:pic>
      <p:pic>
        <p:nvPicPr>
          <p:cNvPr id="5123" name="Picture 3" descr="C:\Users\Андрей\Desktop\vfvh fcc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857496"/>
            <a:ext cx="4000528" cy="37084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ндрей\Desktop\1351049204_8860b33a2b.pic-bash.r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57298"/>
            <a:ext cx="4114800" cy="4714908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768865"/>
          </a:xfrm>
        </p:spPr>
        <p:txBody>
          <a:bodyPr>
            <a:normAutofit/>
          </a:bodyPr>
          <a:lstStyle/>
          <a:p>
            <a:pPr lvl="0"/>
            <a:r>
              <a:rPr lang="ru-RU" sz="5200" b="1" dirty="0" smtClean="0">
                <a:solidFill>
                  <a:srgbClr val="C00000"/>
                </a:solidFill>
              </a:rPr>
              <a:t>Коли есть отец да мать, так ребёнку благодать</a:t>
            </a:r>
            <a:endParaRPr lang="ru-RU" sz="5400" b="1" dirty="0" smtClean="0">
              <a:solidFill>
                <a:srgbClr val="C00000"/>
              </a:solidFill>
            </a:endParaRPr>
          </a:p>
          <a:p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</a:rPr>
              <a:t>Хороший отец – это образец для сына и дочери, пример для подражания. </a:t>
            </a:r>
            <a:endParaRPr lang="ru-RU" sz="24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Шли мы в школу, дождик капал,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И сказал мне Боря вдруг: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                           «Папа мой – не просто папа,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Он мне самый лучший друг!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Мы с ним маме помогаем, 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Пол паркетный натираем.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Свет погас – все сразу вдруг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Папу нашего зовут.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Он приемник тёте </a:t>
            </a:r>
            <a:r>
              <a:rPr lang="ru-RU" sz="3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Глаше</a:t>
            </a:r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                   Старенькой соседке нашей,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 Починил, потом помог на двери сменить замок.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 Во дворе качели, мостик сделал папа для ребят.        </a:t>
            </a:r>
          </a:p>
          <a:p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 «Золотые руки просто», - все соседи говорят».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785786" y="2571744"/>
            <a:ext cx="1928826" cy="155734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«Гадкий ребенок».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/>
              <a:t>рассказ психолога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</a:t>
            </a:r>
            <a:r>
              <a:rPr lang="ru-RU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Пришел ко мне на приём папа с 14-летним сыном. Папа озабоченно говорит: «Уж и не знаю, что делать с ним. Меня не слушает, учиться не хочет. Одни гулянки, да развлечения на уме. А когда дома, то от телевизора за уши не оттащишь, или музыку свою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</a:rPr>
              <a:t>дурацкую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на полную громкость включает. А ведь я в него всю душу вкладываю. Рос не хуже других, одет, обут, всё есть. Себе во многом отказываю… А у него на все один ответ: «Ты мне все должен , а я тебе ничем не обязан!» Как жить, ума не приложу!»</a:t>
            </a:r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6300" b="1" i="1" dirty="0" smtClean="0">
                <a:solidFill>
                  <a:srgbClr val="0070C0"/>
                </a:solidFill>
              </a:rPr>
              <a:t>Кто прав в данной ситуации?  Что бы рекомендовали вы?</a:t>
            </a:r>
            <a:endParaRPr lang="ru-RU" sz="63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Народная мудрость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800" b="1" i="1" dirty="0" smtClean="0">
                <a:solidFill>
                  <a:srgbClr val="00B050"/>
                </a:solidFill>
              </a:rPr>
              <a:t>Где отец пьет, там дитя мрет.</a:t>
            </a:r>
          </a:p>
          <a:p>
            <a:pPr lvl="0"/>
            <a:r>
              <a:rPr lang="ru-RU" sz="4800" b="1" i="1" dirty="0" smtClean="0">
                <a:solidFill>
                  <a:srgbClr val="00B050"/>
                </a:solidFill>
              </a:rPr>
              <a:t>Какова хата, таков и тын, каков отец, таков и сын.</a:t>
            </a:r>
          </a:p>
          <a:p>
            <a:pPr lvl="0"/>
            <a:r>
              <a:rPr lang="ru-RU" sz="4800" b="1" i="1" dirty="0" smtClean="0">
                <a:solidFill>
                  <a:srgbClr val="00B050"/>
                </a:solidFill>
              </a:rPr>
              <a:t>У отца с матерью за пазухой и на морозе тепло.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</TotalTime>
  <Words>252</Words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КЛАССНЫЙ ЧАС ОТВЕТСТВЕННОЕ ОТЦОВСТВО</vt:lpstr>
      <vt:lpstr>12 сентября 2014 г. в Курской области празднуется  ДЕНЬ ОТЦА</vt:lpstr>
      <vt:lpstr>Бог до людей, а отец до детей.</vt:lpstr>
      <vt:lpstr>ОТЕЦ - это гордое слово</vt:lpstr>
      <vt:lpstr>Слайд 5</vt:lpstr>
      <vt:lpstr>Слайд 6</vt:lpstr>
      <vt:lpstr>Хороший отец – это образец для сына и дочери, пример для подражания. </vt:lpstr>
      <vt:lpstr>«Гадкий ребенок».</vt:lpstr>
      <vt:lpstr>Народная мудрость</vt:lpstr>
      <vt:lpstr>Работа в группах</vt:lpstr>
      <vt:lpstr>ТВОЯ СЕМЬЯ – ТВОЕ БОГАТСТВО</vt:lpstr>
      <vt:lpstr>Заповеди отцовства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ОТВЕТСТВЕННОЕ ОТЦОВСТВО</dc:title>
  <dc:creator>Андрей</dc:creator>
  <cp:lastModifiedBy>Андрей</cp:lastModifiedBy>
  <cp:revision>15</cp:revision>
  <dcterms:created xsi:type="dcterms:W3CDTF">2014-09-14T13:21:33Z</dcterms:created>
  <dcterms:modified xsi:type="dcterms:W3CDTF">2014-09-14T16:01:42Z</dcterms:modified>
</cp:coreProperties>
</file>