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4"/>
  </p:notesMasterIdLst>
  <p:sldIdLst>
    <p:sldId id="296" r:id="rId2"/>
    <p:sldId id="29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4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FFFF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6" autoAdjust="0"/>
    <p:restoredTop sz="96330" autoAdjust="0"/>
  </p:normalViewPr>
  <p:slideViewPr>
    <p:cSldViewPr>
      <p:cViewPr varScale="1">
        <p:scale>
          <a:sx n="94" d="100"/>
          <a:sy n="9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72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0400D4-82BE-4858-BB4D-4207EF586C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56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2AD66-A909-4CC7-AE36-EAF1369C0B75}" type="slidenum">
              <a:rPr lang="ru-RU"/>
              <a:pPr/>
              <a:t>1</a:t>
            </a:fld>
            <a:endParaRPr lang="ru-RU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8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58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8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8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58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58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8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8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E52777-C626-4C93-8F4F-A950E0B93F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B33AF-7688-4D8C-A2F0-E1B135C0D9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9554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957F5D-261B-4C86-8DC8-85CDB89EB3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4986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 мультимеди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3CE9A1-470A-4725-BBA8-4A12FADE7A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696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FE20AF-BB69-4ACC-9ABE-C76D5A851B7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204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FECA85-BC7A-4A82-A431-4C77591C4D5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69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E8E3B4-8F41-497C-923E-5DADDE17AD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21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E740E1-9D7B-465E-9D52-752CAAB247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697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AFE84B-87E2-4B41-88EE-9CE4EA620C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747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DD2A1A-790D-4E0B-902D-E4C08E58D6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40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F85737-72B9-4F79-AA1D-890985B89F6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514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E9863-AFC3-4718-8E75-4BA3D14ACB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010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B08BC1-199A-47F0-B6CF-9EB266332BF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48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8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8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048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a\Local%20Settings\Temporary%20Internet%20Files\Content.IE5\R8OAUPY3\MSj00821810000%5b1%5d.mid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5" name="Picture 5" descr="12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77755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772400" cy="1920875"/>
          </a:xfrm>
        </p:spPr>
        <p:txBody>
          <a:bodyPr/>
          <a:lstStyle/>
          <a:p>
            <a:r>
              <a:rPr lang="ru-RU" sz="5400"/>
              <a:t>Молодец !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b="1"/>
              <a:t>Правильный ответ!</a:t>
            </a:r>
          </a:p>
        </p:txBody>
      </p:sp>
      <p:sp>
        <p:nvSpPr>
          <p:cNvPr id="16896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948488" y="5734050"/>
            <a:ext cx="971550" cy="5762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3" name="CYWINN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8) приспособление для закрепления инструмента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176712"/>
          </a:xfrm>
        </p:spPr>
        <p:txBody>
          <a:bodyPr/>
          <a:lstStyle/>
          <a:p>
            <a:r>
              <a:rPr lang="en-US"/>
              <a:t>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пистон </a:t>
            </a:r>
          </a:p>
          <a:p>
            <a:r>
              <a:rPr lang="ru-RU"/>
              <a:t>в)</a:t>
            </a:r>
            <a:r>
              <a:rPr lang="en-US"/>
              <a:t> </a:t>
            </a:r>
            <a:r>
              <a:rPr lang="ru-RU"/>
              <a:t>патрон</a:t>
            </a:r>
          </a:p>
          <a:p>
            <a:r>
              <a:rPr lang="ru-RU"/>
              <a:t>с)</a:t>
            </a:r>
            <a:r>
              <a:rPr lang="en-US"/>
              <a:t> </a:t>
            </a:r>
            <a:r>
              <a:rPr lang="ru-RU"/>
              <a:t>гильза </a:t>
            </a:r>
          </a:p>
          <a:p>
            <a:r>
              <a:rPr lang="ru-RU"/>
              <a:t>д)</a:t>
            </a:r>
            <a:r>
              <a:rPr lang="en-US"/>
              <a:t> </a:t>
            </a:r>
            <a:r>
              <a:rPr lang="ru-RU"/>
              <a:t>кинза</a:t>
            </a:r>
          </a:p>
        </p:txBody>
      </p:sp>
      <p:sp>
        <p:nvSpPr>
          <p:cNvPr id="922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9) один из пороков древесины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525962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лабиринт  </a:t>
            </a:r>
          </a:p>
          <a:p>
            <a:r>
              <a:rPr lang="ru-RU"/>
              <a:t> в) червоточина   </a:t>
            </a:r>
          </a:p>
          <a:p>
            <a:r>
              <a:rPr lang="ru-RU"/>
              <a:t> с) сердцевина </a:t>
            </a:r>
          </a:p>
          <a:p>
            <a:r>
              <a:rPr lang="ru-RU"/>
              <a:t> д) кожура </a:t>
            </a:r>
          </a:p>
        </p:txBody>
      </p:sp>
      <p:sp>
        <p:nvSpPr>
          <p:cNvPr id="102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51" name="Picture 11" descr="PIC_0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349500"/>
            <a:ext cx="1920875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10) инструмент для выдалбливания неглубоких гнёзд и отверстий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8481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зубило </a:t>
            </a:r>
          </a:p>
          <a:p>
            <a:r>
              <a:rPr lang="ru-RU"/>
              <a:t> в) стамеска </a:t>
            </a:r>
          </a:p>
          <a:p>
            <a:r>
              <a:rPr lang="ru-RU"/>
              <a:t> с) рубище </a:t>
            </a:r>
          </a:p>
          <a:p>
            <a:r>
              <a:rPr lang="ru-RU"/>
              <a:t> д) галтель</a:t>
            </a:r>
          </a:p>
        </p:txBody>
      </p:sp>
      <p:sp>
        <p:nvSpPr>
          <p:cNvPr id="112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4209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35718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42211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11) режущий инструмент для обработки отверстий после сверления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8"/>
            <a:ext cx="8229600" cy="3413125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венец </a:t>
            </a:r>
          </a:p>
          <a:p>
            <a:r>
              <a:rPr lang="ru-RU"/>
              <a:t> в) зенкер </a:t>
            </a:r>
          </a:p>
          <a:p>
            <a:r>
              <a:rPr lang="ru-RU"/>
              <a:t> с) зенцзубель  </a:t>
            </a:r>
          </a:p>
          <a:p>
            <a:r>
              <a:rPr lang="en-US"/>
              <a:t> </a:t>
            </a:r>
            <a:r>
              <a:rPr lang="ru-RU"/>
              <a:t>д) хонг</a:t>
            </a:r>
          </a:p>
        </p:txBody>
      </p:sp>
      <p:sp>
        <p:nvSpPr>
          <p:cNvPr id="122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27813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6529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297" name="Picture 9" descr="PIC_03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24175"/>
            <a:ext cx="1976437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12) инструмент для нарезания внутренней резьбы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лерка </a:t>
            </a:r>
          </a:p>
          <a:p>
            <a:r>
              <a:rPr lang="ru-RU"/>
              <a:t> в) плашка</a:t>
            </a:r>
          </a:p>
          <a:p>
            <a:r>
              <a:rPr lang="ru-RU"/>
              <a:t> с) метчик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резец</a:t>
            </a:r>
          </a:p>
        </p:txBody>
      </p:sp>
      <p:sp>
        <p:nvSpPr>
          <p:cNvPr id="133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2050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40782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13) полукруглая стамеска для точения древесины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32038"/>
            <a:ext cx="8229600" cy="4525962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майзель</a:t>
            </a:r>
          </a:p>
          <a:p>
            <a:r>
              <a:rPr lang="ru-RU"/>
              <a:t> в) рейер </a:t>
            </a:r>
          </a:p>
          <a:p>
            <a:r>
              <a:rPr lang="ru-RU"/>
              <a:t> с)</a:t>
            </a:r>
            <a:r>
              <a:rPr lang="en-US"/>
              <a:t> </a:t>
            </a:r>
            <a:r>
              <a:rPr lang="ru-RU"/>
              <a:t>рокер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маркер</a:t>
            </a:r>
          </a:p>
        </p:txBody>
      </p:sp>
      <p:sp>
        <p:nvSpPr>
          <p:cNvPr id="1434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24209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36449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42941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345" name="Picture 9" descr="PIC_00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161607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14) инструмент для нарезания наружной резьбы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US"/>
              <a:t>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фаска </a:t>
            </a:r>
          </a:p>
          <a:p>
            <a:r>
              <a:rPr lang="ru-RU"/>
              <a:t>в)</a:t>
            </a:r>
            <a:r>
              <a:rPr lang="en-US"/>
              <a:t> </a:t>
            </a:r>
            <a:r>
              <a:rPr lang="ru-RU"/>
              <a:t>плашка  </a:t>
            </a:r>
          </a:p>
          <a:p>
            <a:r>
              <a:rPr lang="ru-RU"/>
              <a:t>с) глашка  </a:t>
            </a:r>
          </a:p>
          <a:p>
            <a:r>
              <a:rPr lang="ru-RU"/>
              <a:t>д) монашка</a:t>
            </a:r>
          </a:p>
        </p:txBody>
      </p:sp>
      <p:sp>
        <p:nvSpPr>
          <p:cNvPr id="1536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20605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32131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38623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26368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15) инструмент для ударных работ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наковальня </a:t>
            </a:r>
          </a:p>
          <a:p>
            <a:r>
              <a:rPr lang="ru-RU"/>
              <a:t> в) молоток </a:t>
            </a:r>
          </a:p>
          <a:p>
            <a:r>
              <a:rPr lang="ru-RU"/>
              <a:t> с) рейсмус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боёк</a:t>
            </a:r>
          </a:p>
        </p:txBody>
      </p:sp>
      <p:sp>
        <p:nvSpPr>
          <p:cNvPr id="1638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394" name="Picture 10" descr="PIC_03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1543050" cy="16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16) инструмент для пробивки отверстий в бетонных частях зданий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8481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бомбер </a:t>
            </a:r>
          </a:p>
          <a:p>
            <a:r>
              <a:rPr lang="ru-RU"/>
              <a:t> в)</a:t>
            </a:r>
            <a:r>
              <a:rPr lang="en-US"/>
              <a:t> </a:t>
            </a:r>
            <a:r>
              <a:rPr lang="ru-RU"/>
              <a:t>зуммер</a:t>
            </a:r>
          </a:p>
          <a:p>
            <a:r>
              <a:rPr lang="ru-RU"/>
              <a:t> с) шлямбур </a:t>
            </a:r>
          </a:p>
          <a:p>
            <a:r>
              <a:rPr lang="ru-RU"/>
              <a:t> д) дырокол</a:t>
            </a:r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3495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422275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5734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17) единица длины равная 2,54 см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фунт </a:t>
            </a:r>
          </a:p>
          <a:p>
            <a:r>
              <a:rPr lang="ru-RU"/>
              <a:t> в) дюйм </a:t>
            </a:r>
          </a:p>
          <a:p>
            <a:r>
              <a:rPr lang="ru-RU"/>
              <a:t> с)</a:t>
            </a:r>
            <a:r>
              <a:rPr lang="en-US"/>
              <a:t> </a:t>
            </a:r>
            <a:r>
              <a:rPr lang="ru-RU"/>
              <a:t>сантим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шиллинг </a:t>
            </a:r>
          </a:p>
        </p:txBody>
      </p:sp>
      <p:sp>
        <p:nvSpPr>
          <p:cNvPr id="1843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2050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40782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7813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41" name="Picture 9" descr="PIC_00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349500"/>
            <a:ext cx="19748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8" name="Picture 4" descr="128x128-09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7561263" cy="597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en-US" sz="7200">
                <a:solidFill>
                  <a:srgbClr val="FFFF00"/>
                </a:solidFill>
              </a:rPr>
              <a:t>    </a:t>
            </a:r>
            <a:r>
              <a:rPr lang="ru-RU" sz="7200">
                <a:solidFill>
                  <a:srgbClr val="FFFF00"/>
                </a:solidFill>
              </a:rPr>
              <a:t>Подумай ещё !!!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400" b="1"/>
          </a:p>
          <a:p>
            <a:pPr algn="ctr">
              <a:buFont typeface="Wingdings" pitchFamily="2" charset="2"/>
              <a:buNone/>
            </a:pPr>
            <a:endParaRPr lang="ru-RU" sz="4400" b="1"/>
          </a:p>
          <a:p>
            <a:pPr algn="ctr">
              <a:buFont typeface="Wingdings" pitchFamily="2" charset="2"/>
              <a:buNone/>
            </a:pPr>
            <a:r>
              <a:rPr lang="ru-RU" sz="5400" b="1">
                <a:solidFill>
                  <a:srgbClr val="FF3300"/>
                </a:solidFill>
              </a:rPr>
              <a:t>Ответ не верный</a:t>
            </a:r>
          </a:p>
        </p:txBody>
      </p:sp>
      <p:sp>
        <p:nvSpPr>
          <p:cNvPr id="16999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7088" y="5661025"/>
            <a:ext cx="1152525" cy="6477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3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18) профиль сортового проката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4206875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надфиль </a:t>
            </a:r>
          </a:p>
          <a:p>
            <a:r>
              <a:rPr lang="ru-RU"/>
              <a:t> в) рашпиль</a:t>
            </a:r>
          </a:p>
          <a:p>
            <a:r>
              <a:rPr lang="en-US"/>
              <a:t> </a:t>
            </a:r>
            <a:r>
              <a:rPr lang="ru-RU"/>
              <a:t>с) швеллер</a:t>
            </a:r>
          </a:p>
          <a:p>
            <a:r>
              <a:rPr lang="ru-RU"/>
              <a:t> с) нагель </a:t>
            </a:r>
          </a:p>
        </p:txBody>
      </p:sp>
      <p:sp>
        <p:nvSpPr>
          <p:cNvPr id="194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19891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6368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8623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2131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19) вещество, уменьшающее трение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декомпрессор </a:t>
            </a:r>
          </a:p>
          <a:p>
            <a:r>
              <a:rPr lang="ru-RU"/>
              <a:t> в)</a:t>
            </a:r>
            <a:r>
              <a:rPr lang="en-US"/>
              <a:t> </a:t>
            </a:r>
            <a:r>
              <a:rPr lang="ru-RU"/>
              <a:t>сливки</a:t>
            </a:r>
          </a:p>
          <a:p>
            <a:r>
              <a:rPr lang="ru-RU"/>
              <a:t> с) сметана </a:t>
            </a:r>
          </a:p>
          <a:p>
            <a:r>
              <a:rPr lang="en-US"/>
              <a:t> </a:t>
            </a:r>
            <a:r>
              <a:rPr lang="ru-RU"/>
              <a:t>д) масло</a:t>
            </a:r>
          </a:p>
        </p:txBody>
      </p:sp>
      <p:sp>
        <p:nvSpPr>
          <p:cNvPr id="2048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2050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40767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490" name="Picture 10" descr="PIC_01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65400"/>
            <a:ext cx="1614487" cy="153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20) устройство для регулирования напряжения электрического тока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229600" cy="4525963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реостат </a:t>
            </a:r>
          </a:p>
          <a:p>
            <a:r>
              <a:rPr lang="ru-RU"/>
              <a:t> в)</a:t>
            </a:r>
            <a:r>
              <a:rPr lang="en-US"/>
              <a:t> </a:t>
            </a:r>
            <a:r>
              <a:rPr lang="ru-RU"/>
              <a:t>термостат  </a:t>
            </a:r>
          </a:p>
          <a:p>
            <a:r>
              <a:rPr lang="en-US"/>
              <a:t> </a:t>
            </a:r>
            <a:r>
              <a:rPr lang="ru-RU"/>
              <a:t>с) термометр </a:t>
            </a:r>
          </a:p>
          <a:p>
            <a:r>
              <a:rPr lang="ru-RU"/>
              <a:t> д) ареометр </a:t>
            </a:r>
          </a:p>
        </p:txBody>
      </p:sp>
      <p:sp>
        <p:nvSpPr>
          <p:cNvPr id="2150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7082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3559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1336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21) металл, применяемый для пайки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свинец </a:t>
            </a:r>
          </a:p>
          <a:p>
            <a:r>
              <a:rPr lang="ru-RU"/>
              <a:t> в) алюминий</a:t>
            </a:r>
          </a:p>
          <a:p>
            <a:r>
              <a:rPr lang="ru-RU"/>
              <a:t> с) олово  </a:t>
            </a:r>
          </a:p>
          <a:p>
            <a:r>
              <a:rPr lang="en-US"/>
              <a:t> </a:t>
            </a:r>
            <a:r>
              <a:rPr lang="ru-RU"/>
              <a:t>д) медь</a:t>
            </a:r>
          </a:p>
        </p:txBody>
      </p:sp>
      <p:sp>
        <p:nvSpPr>
          <p:cNvPr id="2253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21320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27813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2537" name="Picture 9" descr="Apr18$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420938"/>
            <a:ext cx="1944687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22) инструмент для строгания древесины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525962"/>
          </a:xfrm>
        </p:spPr>
        <p:txBody>
          <a:bodyPr/>
          <a:lstStyle/>
          <a:p>
            <a:r>
              <a:rPr lang="en-US"/>
              <a:t>  a</a:t>
            </a:r>
            <a:r>
              <a:rPr lang="ru-RU"/>
              <a:t>) шерхебель</a:t>
            </a:r>
          </a:p>
          <a:p>
            <a:r>
              <a:rPr lang="ru-RU"/>
              <a:t>  в) шершень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с) шпиндель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д) пендель	 </a:t>
            </a:r>
          </a:p>
        </p:txBody>
      </p:sp>
      <p:sp>
        <p:nvSpPr>
          <p:cNvPr id="2355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9241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35734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422275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23) город, давший название кормовой траве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Малага </a:t>
            </a:r>
          </a:p>
          <a:p>
            <a:r>
              <a:rPr lang="ru-RU"/>
              <a:t> в) Люцерн  </a:t>
            </a:r>
          </a:p>
          <a:p>
            <a:r>
              <a:rPr lang="en-US"/>
              <a:t> </a:t>
            </a:r>
            <a:r>
              <a:rPr lang="ru-RU"/>
              <a:t>с) Анохайм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Севилья</a:t>
            </a:r>
          </a:p>
        </p:txBody>
      </p:sp>
      <p:sp>
        <p:nvSpPr>
          <p:cNvPr id="2458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4585" name="Picture 9" descr="Apr18$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65400"/>
            <a:ext cx="152400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24) город, стоящий на воде на сваях из сибирской лиственницы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19350"/>
            <a:ext cx="8229600" cy="3706813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Флоренция </a:t>
            </a:r>
          </a:p>
          <a:p>
            <a:r>
              <a:rPr lang="ru-RU"/>
              <a:t> в) Варшава </a:t>
            </a:r>
          </a:p>
          <a:p>
            <a:r>
              <a:rPr lang="ru-RU"/>
              <a:t> с) Венеция  </a:t>
            </a:r>
          </a:p>
          <a:p>
            <a:r>
              <a:rPr lang="en-US"/>
              <a:t> </a:t>
            </a:r>
            <a:r>
              <a:rPr lang="ru-RU"/>
              <a:t>д) Болонья</a:t>
            </a:r>
          </a:p>
        </p:txBody>
      </p:sp>
      <p:sp>
        <p:nvSpPr>
          <p:cNvPr id="2560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24209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30686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2941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37163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25) в какой стране зародилось слово «слесарь»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r>
              <a:rPr lang="ru-RU"/>
              <a:t> </a:t>
            </a:r>
            <a:r>
              <a:rPr lang="en-US"/>
              <a:t>a</a:t>
            </a:r>
            <a:r>
              <a:rPr lang="ru-RU"/>
              <a:t>) Россия </a:t>
            </a:r>
          </a:p>
          <a:p>
            <a:r>
              <a:rPr lang="ru-RU"/>
              <a:t> в) Германия</a:t>
            </a:r>
          </a:p>
          <a:p>
            <a:r>
              <a:rPr lang="ru-RU"/>
              <a:t> с) Франция  </a:t>
            </a:r>
          </a:p>
          <a:p>
            <a:r>
              <a:rPr lang="ru-RU"/>
              <a:t> д) Польша </a:t>
            </a:r>
          </a:p>
        </p:txBody>
      </p:sp>
      <p:sp>
        <p:nvSpPr>
          <p:cNvPr id="2662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6633" name="Picture 9" descr="Рисунок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492375"/>
            <a:ext cx="1762125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26) место сцепки с\х орудия с трактором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спица </a:t>
            </a:r>
          </a:p>
          <a:p>
            <a:r>
              <a:rPr lang="ru-RU"/>
              <a:t> в) синица </a:t>
            </a:r>
          </a:p>
          <a:p>
            <a:r>
              <a:rPr lang="ru-RU"/>
              <a:t> с) сница </a:t>
            </a:r>
          </a:p>
          <a:p>
            <a:r>
              <a:rPr lang="ru-RU"/>
              <a:t> д)</a:t>
            </a:r>
            <a:r>
              <a:rPr lang="en-US"/>
              <a:t> </a:t>
            </a:r>
            <a:r>
              <a:rPr lang="ru-RU"/>
              <a:t>десница</a:t>
            </a:r>
          </a:p>
        </p:txBody>
      </p:sp>
      <p:sp>
        <p:nvSpPr>
          <p:cNvPr id="2765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0605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6368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9338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2845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27) узкая боковая поверхность доски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r>
              <a:rPr lang="en-US"/>
              <a:t>  a</a:t>
            </a:r>
            <a:r>
              <a:rPr lang="ru-RU"/>
              <a:t>) кромка</a:t>
            </a:r>
          </a:p>
          <a:p>
            <a:r>
              <a:rPr lang="ru-RU"/>
              <a:t>  в) бруствер </a:t>
            </a:r>
          </a:p>
          <a:p>
            <a:r>
              <a:rPr lang="en-US"/>
              <a:t> </a:t>
            </a:r>
            <a:r>
              <a:rPr lang="ru-RU"/>
              <a:t> с) триер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д) полотно</a:t>
            </a:r>
          </a:p>
        </p:txBody>
      </p:sp>
      <p:sp>
        <p:nvSpPr>
          <p:cNvPr id="2867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40782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8681" name="Picture 9" descr="img0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92375"/>
            <a:ext cx="1585913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2519363"/>
          </a:xfrm>
        </p:spPr>
        <p:txBody>
          <a:bodyPr/>
          <a:lstStyle/>
          <a:p>
            <a:pPr marL="838200" indent="-838200"/>
            <a:r>
              <a:rPr lang="ru-RU" sz="4000">
                <a:solidFill>
                  <a:schemeClr val="tx1"/>
                </a:solidFill>
              </a:rPr>
              <a:t>Старинная узорчатая твердая сталь для клинков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13100"/>
            <a:ext cx="6400800" cy="2971800"/>
          </a:xfrm>
        </p:spPr>
        <p:txBody>
          <a:bodyPr/>
          <a:lstStyle/>
          <a:p>
            <a:pPr marL="609600" indent="-609600" algn="l">
              <a:buFont typeface="Wingdings" pitchFamily="2" charset="2"/>
              <a:buAutoNum type="alphaUcPeriod"/>
            </a:pPr>
            <a:r>
              <a:rPr lang="ru-RU" sz="3600"/>
              <a:t> пилат </a:t>
            </a:r>
          </a:p>
          <a:p>
            <a:pPr marL="609600" indent="-609600" algn="l">
              <a:buFont typeface="Wingdings" pitchFamily="2" charset="2"/>
              <a:buAutoNum type="alphaUcPeriod"/>
            </a:pPr>
            <a:r>
              <a:rPr lang="ru-RU" sz="3600"/>
              <a:t> чугун</a:t>
            </a:r>
          </a:p>
          <a:p>
            <a:pPr marL="609600" indent="-609600" algn="l">
              <a:buFont typeface="Wingdings" pitchFamily="2" charset="2"/>
              <a:buAutoNum type="alphaUcPeriod"/>
            </a:pPr>
            <a:r>
              <a:rPr lang="ru-RU" sz="3600"/>
              <a:t> булат</a:t>
            </a:r>
          </a:p>
          <a:p>
            <a:pPr marL="609600" indent="-609600" algn="l">
              <a:buFont typeface="Wingdings" pitchFamily="2" charset="2"/>
              <a:buAutoNum type="alphaUcPeriod"/>
            </a:pPr>
            <a:r>
              <a:rPr lang="ru-RU" sz="3600"/>
              <a:t> манат</a:t>
            </a:r>
          </a:p>
        </p:txBody>
      </p:sp>
      <p:sp>
        <p:nvSpPr>
          <p:cNvPr id="2062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530225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6529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28) задняя передвигающаяся часть станка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дедка </a:t>
            </a:r>
          </a:p>
          <a:p>
            <a:r>
              <a:rPr lang="ru-RU"/>
              <a:t> в) тётка</a:t>
            </a:r>
          </a:p>
          <a:p>
            <a:r>
              <a:rPr lang="ru-RU"/>
              <a:t> с)</a:t>
            </a:r>
            <a:r>
              <a:rPr lang="en-US"/>
              <a:t> </a:t>
            </a:r>
            <a:r>
              <a:rPr lang="ru-RU"/>
              <a:t>мамка </a:t>
            </a:r>
          </a:p>
          <a:p>
            <a:r>
              <a:rPr lang="ru-RU"/>
              <a:t> д) бабка</a:t>
            </a:r>
          </a:p>
        </p:txBody>
      </p:sp>
      <p:sp>
        <p:nvSpPr>
          <p:cNvPr id="297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22050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29) приспособление для передвижения задней бабки станка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919538"/>
          </a:xfrm>
        </p:spPr>
        <p:txBody>
          <a:bodyPr/>
          <a:lstStyle/>
          <a:p>
            <a:r>
              <a:rPr lang="en-US"/>
              <a:t>  a</a:t>
            </a:r>
            <a:r>
              <a:rPr lang="ru-RU"/>
              <a:t>) санки</a:t>
            </a:r>
          </a:p>
          <a:p>
            <a:r>
              <a:rPr lang="ru-RU"/>
              <a:t>  в)</a:t>
            </a:r>
            <a:r>
              <a:rPr lang="en-US"/>
              <a:t> </a:t>
            </a:r>
            <a:r>
              <a:rPr lang="ru-RU"/>
              <a:t>лыжи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с)</a:t>
            </a:r>
            <a:r>
              <a:rPr lang="en-US"/>
              <a:t> </a:t>
            </a:r>
            <a:r>
              <a:rPr lang="ru-RU"/>
              <a:t>салазки  </a:t>
            </a:r>
          </a:p>
          <a:p>
            <a:r>
              <a:rPr lang="en-US"/>
              <a:t>  </a:t>
            </a:r>
            <a:r>
              <a:rPr lang="ru-RU"/>
              <a:t>д) коньки</a:t>
            </a:r>
          </a:p>
        </p:txBody>
      </p:sp>
      <p:sp>
        <p:nvSpPr>
          <p:cNvPr id="307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29241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30" name="Picture 10" descr="06-12-07_11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708275"/>
            <a:ext cx="1687512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30) деталь, соединяющая между собой вал и шестерню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US"/>
              <a:t>  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шпонка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в) шпилька </a:t>
            </a:r>
          </a:p>
          <a:p>
            <a:r>
              <a:rPr lang="ru-RU"/>
              <a:t> </a:t>
            </a:r>
            <a:r>
              <a:rPr lang="en-US"/>
              <a:t> </a:t>
            </a:r>
            <a:r>
              <a:rPr lang="ru-RU"/>
              <a:t>с) штифт</a:t>
            </a:r>
          </a:p>
          <a:p>
            <a:r>
              <a:rPr lang="ru-RU"/>
              <a:t>  д) шуруп</a:t>
            </a:r>
          </a:p>
        </p:txBody>
      </p:sp>
      <p:sp>
        <p:nvSpPr>
          <p:cNvPr id="3174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7082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2845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9338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1336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31) из какого сплава изготавливают значки и брошки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8063"/>
            <a:ext cx="8229600" cy="38481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</a:t>
            </a:r>
            <a:r>
              <a:rPr lang="en-US"/>
              <a:t> </a:t>
            </a:r>
            <a:r>
              <a:rPr lang="ru-RU"/>
              <a:t>дюралюминий  </a:t>
            </a:r>
          </a:p>
          <a:p>
            <a:r>
              <a:rPr lang="en-US"/>
              <a:t> </a:t>
            </a:r>
            <a:r>
              <a:rPr lang="ru-RU"/>
              <a:t>в) латунь </a:t>
            </a:r>
          </a:p>
          <a:p>
            <a:r>
              <a:rPr lang="ru-RU"/>
              <a:t> с) мельхиор </a:t>
            </a:r>
          </a:p>
          <a:p>
            <a:r>
              <a:rPr lang="ru-RU"/>
              <a:t> д) томпак </a:t>
            </a:r>
          </a:p>
        </p:txBody>
      </p:sp>
      <p:sp>
        <p:nvSpPr>
          <p:cNvPr id="3277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3479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42211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35734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2777" name="Picture 9" descr="PIC_00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192337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32) кто строит дом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4206875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столяр </a:t>
            </a:r>
          </a:p>
          <a:p>
            <a:r>
              <a:rPr lang="ru-RU"/>
              <a:t> в) плотник </a:t>
            </a:r>
          </a:p>
          <a:p>
            <a:r>
              <a:rPr lang="ru-RU"/>
              <a:t> с) домушник </a:t>
            </a:r>
          </a:p>
          <a:p>
            <a:r>
              <a:rPr lang="ru-RU"/>
              <a:t> д) слесарь </a:t>
            </a:r>
          </a:p>
        </p:txBody>
      </p:sp>
      <p:sp>
        <p:nvSpPr>
          <p:cNvPr id="337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19891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2131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8623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5654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33) часть сцепки с\х орудия и трактора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кулон </a:t>
            </a:r>
          </a:p>
          <a:p>
            <a:r>
              <a:rPr lang="ru-RU"/>
              <a:t> в) брошь</a:t>
            </a:r>
          </a:p>
          <a:p>
            <a:r>
              <a:rPr lang="ru-RU"/>
              <a:t> с) серьга </a:t>
            </a:r>
          </a:p>
          <a:p>
            <a:r>
              <a:rPr lang="ru-RU"/>
              <a:t> д) ожерелье</a:t>
            </a:r>
          </a:p>
        </p:txBody>
      </p:sp>
      <p:sp>
        <p:nvSpPr>
          <p:cNvPr id="3482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2050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7813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40782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4826" name="Picture 10" descr="культивато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92375"/>
            <a:ext cx="2090738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34) сверла бывают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6263"/>
            <a:ext cx="8229600" cy="4279900"/>
          </a:xfrm>
        </p:spPr>
        <p:txBody>
          <a:bodyPr/>
          <a:lstStyle/>
          <a:p>
            <a:r>
              <a:rPr lang="en-US"/>
              <a:t> a) </a:t>
            </a:r>
            <a:r>
              <a:rPr lang="ru-RU"/>
              <a:t>хвостовые </a:t>
            </a:r>
          </a:p>
          <a:p>
            <a:r>
              <a:rPr lang="ru-RU"/>
              <a:t> в) перовые</a:t>
            </a:r>
          </a:p>
          <a:p>
            <a:r>
              <a:rPr lang="ru-RU"/>
              <a:t> с) лапчатые </a:t>
            </a:r>
          </a:p>
          <a:p>
            <a:r>
              <a:rPr lang="ru-RU"/>
              <a:t> д) шерстяные </a:t>
            </a:r>
          </a:p>
        </p:txBody>
      </p:sp>
      <p:sp>
        <p:nvSpPr>
          <p:cNvPr id="3584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19161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31400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37893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24923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35) солдатик из сказки был сделан из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6263"/>
            <a:ext cx="8229600" cy="42799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серебра </a:t>
            </a:r>
          </a:p>
          <a:p>
            <a:r>
              <a:rPr lang="ru-RU"/>
              <a:t> в) свинца </a:t>
            </a:r>
          </a:p>
          <a:p>
            <a:r>
              <a:rPr lang="ru-RU"/>
              <a:t> с) олова</a:t>
            </a:r>
          </a:p>
          <a:p>
            <a:r>
              <a:rPr lang="ru-RU"/>
              <a:t> д) меди</a:t>
            </a:r>
          </a:p>
        </p:txBody>
      </p:sp>
      <p:sp>
        <p:nvSpPr>
          <p:cNvPr id="3686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19161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25654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37893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31416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6873" name="Picture 9" descr="PIC_00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133600"/>
            <a:ext cx="2408237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36) искусственный пиломатериал это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ФСБ </a:t>
            </a:r>
          </a:p>
          <a:p>
            <a:r>
              <a:rPr lang="ru-RU"/>
              <a:t> в) ДСП </a:t>
            </a:r>
          </a:p>
          <a:p>
            <a:r>
              <a:rPr lang="ru-RU"/>
              <a:t> с) ОРТ</a:t>
            </a:r>
          </a:p>
          <a:p>
            <a:r>
              <a:rPr lang="ru-RU"/>
              <a:t> д) СПС</a:t>
            </a:r>
          </a:p>
        </p:txBody>
      </p:sp>
      <p:sp>
        <p:nvSpPr>
          <p:cNvPr id="3789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1320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3559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7082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37) измерительная шкала штангенциркуля это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r>
              <a:rPr lang="en-US"/>
              <a:t>  a</a:t>
            </a:r>
            <a:r>
              <a:rPr lang="ru-RU"/>
              <a:t>) нониус</a:t>
            </a:r>
          </a:p>
          <a:p>
            <a:r>
              <a:rPr lang="ru-RU"/>
              <a:t>  в) нострадамус</a:t>
            </a:r>
          </a:p>
          <a:p>
            <a:r>
              <a:rPr lang="ru-RU"/>
              <a:t>  с) наутилус  </a:t>
            </a:r>
          </a:p>
          <a:p>
            <a:r>
              <a:rPr lang="en-US"/>
              <a:t>  </a:t>
            </a:r>
            <a:r>
              <a:rPr lang="ru-RU"/>
              <a:t>д) надфиль </a:t>
            </a:r>
          </a:p>
        </p:txBody>
      </p:sp>
      <p:sp>
        <p:nvSpPr>
          <p:cNvPr id="3891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34290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40782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921" name="Picture 9" descr="PIC_006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05038"/>
            <a:ext cx="247967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2)  приспособление для сверления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81300"/>
            <a:ext cx="8229600" cy="40767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ru-RU"/>
              <a:t>форель 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/>
              <a:t>карамель 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/>
              <a:t>дрель 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ru-RU"/>
              <a:t>акварель</a:t>
            </a:r>
          </a:p>
        </p:txBody>
      </p:sp>
      <p:sp>
        <p:nvSpPr>
          <p:cNvPr id="307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997200"/>
            <a:ext cx="649287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573463"/>
            <a:ext cx="649287" cy="360362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4724400"/>
            <a:ext cx="649287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4149725"/>
            <a:ext cx="647700" cy="3587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82" name="Picture 10" descr="сверлильный стано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068638"/>
            <a:ext cx="2119312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38) деталь картофелесажалки называется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6263"/>
            <a:ext cx="8229600" cy="4279900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вилка </a:t>
            </a:r>
          </a:p>
          <a:p>
            <a:r>
              <a:rPr lang="ru-RU"/>
              <a:t> в) ложка </a:t>
            </a:r>
          </a:p>
          <a:p>
            <a:r>
              <a:rPr lang="ru-RU"/>
              <a:t> с) ножик  </a:t>
            </a:r>
          </a:p>
          <a:p>
            <a:r>
              <a:rPr lang="en-US"/>
              <a:t> </a:t>
            </a:r>
            <a:r>
              <a:rPr lang="ru-RU"/>
              <a:t>д) спица</a:t>
            </a:r>
          </a:p>
        </p:txBody>
      </p:sp>
      <p:sp>
        <p:nvSpPr>
          <p:cNvPr id="3994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191611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1400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37893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24923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39) расстояние между соседними  витками резьбы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03475"/>
            <a:ext cx="4038600" cy="4454525"/>
          </a:xfrm>
        </p:spPr>
        <p:txBody>
          <a:bodyPr/>
          <a:lstStyle/>
          <a:p>
            <a:r>
              <a:rPr lang="en-US" sz="2800"/>
              <a:t>  a</a:t>
            </a:r>
            <a:r>
              <a:rPr lang="ru-RU" sz="2800"/>
              <a:t>) дюйм </a:t>
            </a:r>
          </a:p>
          <a:p>
            <a:r>
              <a:rPr lang="ru-RU" sz="2800"/>
              <a:t> </a:t>
            </a:r>
            <a:r>
              <a:rPr lang="en-US" sz="2800"/>
              <a:t> </a:t>
            </a:r>
            <a:r>
              <a:rPr lang="ru-RU" sz="2800"/>
              <a:t>в) фунт</a:t>
            </a:r>
          </a:p>
          <a:p>
            <a:r>
              <a:rPr lang="ru-RU" sz="2800"/>
              <a:t>  с) шаг  </a:t>
            </a:r>
          </a:p>
          <a:p>
            <a:r>
              <a:rPr lang="en-US" sz="2800"/>
              <a:t>  </a:t>
            </a:r>
            <a:r>
              <a:rPr lang="ru-RU" sz="2800"/>
              <a:t>д) четверть</a:t>
            </a:r>
          </a:p>
        </p:txBody>
      </p:sp>
      <p:sp>
        <p:nvSpPr>
          <p:cNvPr id="409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4923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40052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0970" name="Picture 10" descr="PIC_00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92375"/>
            <a:ext cx="2047875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Спасибо за ваши знания </a:t>
            </a:r>
            <a:r>
              <a:rPr lang="en-US"/>
              <a:t>!!!</a:t>
            </a: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6916" name="Picture 4" descr="j02849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8569325" cy="48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39750" y="6053138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solidFill>
                  <a:srgbClr val="99FF99"/>
                </a:solidFill>
                <a:latin typeface="Garamond" pitchFamily="18" charset="0"/>
              </a:rPr>
              <a:t>Т е х н о л о г и я          поможет          в а м          в с е г д а</a:t>
            </a:r>
          </a:p>
        </p:txBody>
      </p:sp>
      <p:pic>
        <p:nvPicPr>
          <p:cNvPr id="166918" name="MSj00821810000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2" fill="hold"/>
                                        <p:tgtEl>
                                          <p:spTgt spid="1669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691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3)  косая стамеска для точения по дереву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36825"/>
            <a:ext cx="8229600" cy="4321175"/>
          </a:xfrm>
        </p:spPr>
        <p:txBody>
          <a:bodyPr/>
          <a:lstStyle/>
          <a:p>
            <a:r>
              <a:rPr lang="ru-RU"/>
              <a:t>А) </a:t>
            </a:r>
            <a:r>
              <a:rPr lang="en-US"/>
              <a:t> </a:t>
            </a:r>
            <a:r>
              <a:rPr lang="ru-RU"/>
              <a:t>сажень </a:t>
            </a:r>
          </a:p>
          <a:p>
            <a:r>
              <a:rPr lang="ru-RU"/>
              <a:t>В)  майзель </a:t>
            </a:r>
          </a:p>
          <a:p>
            <a:r>
              <a:rPr lang="ru-RU"/>
              <a:t>С) </a:t>
            </a:r>
            <a:r>
              <a:rPr lang="en-US"/>
              <a:t> </a:t>
            </a:r>
            <a:r>
              <a:rPr lang="ru-RU"/>
              <a:t>газель  </a:t>
            </a:r>
          </a:p>
          <a:p>
            <a:r>
              <a:rPr lang="ru-RU"/>
              <a:t>Д) </a:t>
            </a:r>
            <a:r>
              <a:rPr lang="en-US"/>
              <a:t> </a:t>
            </a:r>
            <a:r>
              <a:rPr lang="ru-RU"/>
              <a:t>дизель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41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26368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38608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45100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32845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4) вращающаяся часть электродвигателя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33813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ротор </a:t>
            </a:r>
          </a:p>
          <a:p>
            <a:r>
              <a:rPr lang="ru-RU"/>
              <a:t> в) статор </a:t>
            </a:r>
          </a:p>
          <a:p>
            <a:r>
              <a:rPr lang="ru-RU"/>
              <a:t> с) генератор </a:t>
            </a:r>
          </a:p>
          <a:p>
            <a:r>
              <a:rPr lang="ru-RU"/>
              <a:t> д) шунт</a:t>
            </a:r>
          </a:p>
        </p:txBody>
      </p:sp>
      <p:sp>
        <p:nvSpPr>
          <p:cNvPr id="51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9241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35734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422275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23495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29" name="Picture 9" descr="PIC_01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183038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5) инструмент для выпиливания криволинейных контуров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060825"/>
          </a:xfrm>
        </p:spPr>
        <p:txBody>
          <a:bodyPr/>
          <a:lstStyle/>
          <a:p>
            <a:r>
              <a:rPr lang="en-US"/>
              <a:t> a</a:t>
            </a:r>
            <a:r>
              <a:rPr lang="ru-RU"/>
              <a:t>) базилик</a:t>
            </a:r>
          </a:p>
          <a:p>
            <a:r>
              <a:rPr lang="ru-RU"/>
              <a:t> в) лобзик</a:t>
            </a:r>
          </a:p>
          <a:p>
            <a:r>
              <a:rPr lang="ru-RU"/>
              <a:t> с) зяблик </a:t>
            </a:r>
          </a:p>
          <a:p>
            <a:r>
              <a:rPr lang="ru-RU"/>
              <a:t> д) лучковая пила</a:t>
            </a:r>
          </a:p>
          <a:p>
            <a:pPr>
              <a:buFont typeface="Wingdings" pitchFamily="2" charset="2"/>
              <a:buNone/>
            </a:pPr>
            <a:r>
              <a:rPr lang="ru-RU"/>
              <a:t>	 </a:t>
            </a:r>
          </a:p>
        </p:txBody>
      </p:sp>
      <p:sp>
        <p:nvSpPr>
          <p:cNvPr id="615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22764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35004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414972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28527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54" name="Picture 10" descr="image0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76475"/>
            <a:ext cx="2170112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6) инструмент для нанесения меток на заготовке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816350"/>
          </a:xfrm>
        </p:spPr>
        <p:txBody>
          <a:bodyPr/>
          <a:lstStyle/>
          <a:p>
            <a:r>
              <a:rPr lang="en-US"/>
              <a:t>a</a:t>
            </a:r>
            <a:r>
              <a:rPr lang="ru-RU"/>
              <a:t>) метчик </a:t>
            </a:r>
          </a:p>
          <a:p>
            <a:r>
              <a:rPr lang="ru-RU"/>
              <a:t>в) кернер  </a:t>
            </a:r>
          </a:p>
          <a:p>
            <a:r>
              <a:rPr lang="ru-RU"/>
              <a:t>с) шлямбур</a:t>
            </a:r>
          </a:p>
          <a:p>
            <a:r>
              <a:rPr lang="ru-RU"/>
              <a:t>д) бородок</a:t>
            </a:r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</p:txBody>
      </p:sp>
      <p:sp>
        <p:nvSpPr>
          <p:cNvPr id="71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24209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36449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29418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7) обработка резанием поверхностей тел вращения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508500"/>
          </a:xfrm>
        </p:spPr>
        <p:txBody>
          <a:bodyPr/>
          <a:lstStyle/>
          <a:p>
            <a:r>
              <a:rPr lang="ru-RU"/>
              <a:t> а) точение </a:t>
            </a:r>
          </a:p>
          <a:p>
            <a:r>
              <a:rPr lang="ru-RU"/>
              <a:t> в) пиление  </a:t>
            </a:r>
          </a:p>
          <a:p>
            <a:r>
              <a:rPr lang="ru-RU"/>
              <a:t> с) сверление  </a:t>
            </a:r>
          </a:p>
          <a:p>
            <a:r>
              <a:rPr lang="ru-RU"/>
              <a:t> д) долбление </a:t>
            </a:r>
          </a:p>
        </p:txBody>
      </p:sp>
      <p:sp>
        <p:nvSpPr>
          <p:cNvPr id="81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2997200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3571875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221163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2420938"/>
            <a:ext cx="75565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203" name="Picture 11" descr="PIC_00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19764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905</Words>
  <Application>Microsoft Office PowerPoint</Application>
  <PresentationFormat>Экран (4:3)</PresentationFormat>
  <Paragraphs>206</Paragraphs>
  <Slides>42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Garamond</vt:lpstr>
      <vt:lpstr>Times New Roman</vt:lpstr>
      <vt:lpstr>Wingdings</vt:lpstr>
      <vt:lpstr>Течение</vt:lpstr>
      <vt:lpstr>Молодец !</vt:lpstr>
      <vt:lpstr>    Подумай ещё !!!</vt:lpstr>
      <vt:lpstr>Старинная узорчатая твердая сталь для клинков</vt:lpstr>
      <vt:lpstr>2)  приспособление для сверления</vt:lpstr>
      <vt:lpstr>3)  косая стамеска для точения по дереву</vt:lpstr>
      <vt:lpstr>4) вращающаяся часть электродвигателя </vt:lpstr>
      <vt:lpstr>5) инструмент для выпиливания криволинейных контуров</vt:lpstr>
      <vt:lpstr>6) инструмент для нанесения меток на заготовке </vt:lpstr>
      <vt:lpstr>7) обработка резанием поверхностей тел вращения </vt:lpstr>
      <vt:lpstr>8) приспособление для закрепления инструмента </vt:lpstr>
      <vt:lpstr>9) один из пороков древесины </vt:lpstr>
      <vt:lpstr>10) инструмент для выдалбливания неглубоких гнёзд и отверстий</vt:lpstr>
      <vt:lpstr>11) режущий инструмент для обработки отверстий после сверления</vt:lpstr>
      <vt:lpstr>12) инструмент для нарезания внутренней резьбы</vt:lpstr>
      <vt:lpstr>13) полукруглая стамеска для точения древесины </vt:lpstr>
      <vt:lpstr>14) инструмент для нарезания наружной резьбы </vt:lpstr>
      <vt:lpstr>15) инструмент для ударных работ</vt:lpstr>
      <vt:lpstr>16) инструмент для пробивки отверстий в бетонных частях зданий </vt:lpstr>
      <vt:lpstr>17) единица длины равная 2,54 см</vt:lpstr>
      <vt:lpstr>18) профиль сортового проката</vt:lpstr>
      <vt:lpstr>19) вещество, уменьшающее трение </vt:lpstr>
      <vt:lpstr>20) устройство для регулирования напряжения электрического тока</vt:lpstr>
      <vt:lpstr>21) металл, применяемый для пайки</vt:lpstr>
      <vt:lpstr>22) инструмент для строгания древесины</vt:lpstr>
      <vt:lpstr>23) город, давший название кормовой траве</vt:lpstr>
      <vt:lpstr>24) город, стоящий на воде на сваях из сибирской лиственницы </vt:lpstr>
      <vt:lpstr>25) в какой стране зародилось слово «слесарь»</vt:lpstr>
      <vt:lpstr>26) место сцепки с\х орудия с трактором </vt:lpstr>
      <vt:lpstr>27) узкая боковая поверхность доски </vt:lpstr>
      <vt:lpstr>28) задняя передвигающаяся часть станка </vt:lpstr>
      <vt:lpstr>29) приспособление для передвижения задней бабки станка </vt:lpstr>
      <vt:lpstr>30) деталь, соединяющая между собой вал и шестерню</vt:lpstr>
      <vt:lpstr>31) из какого сплава изготавливают значки и брошки </vt:lpstr>
      <vt:lpstr>32) кто строит дом</vt:lpstr>
      <vt:lpstr>33) часть сцепки с\х орудия и трактора</vt:lpstr>
      <vt:lpstr>34) сверла бывают</vt:lpstr>
      <vt:lpstr>35) солдатик из сказки был сделан из</vt:lpstr>
      <vt:lpstr>36) искусственный пиломатериал это</vt:lpstr>
      <vt:lpstr>37) измерительная шкала штангенциркуля это</vt:lpstr>
      <vt:lpstr>38) деталь картофелесажалки называется</vt:lpstr>
      <vt:lpstr>39) расстояние между соседними  витками резьбы </vt:lpstr>
      <vt:lpstr>Спасибо за ваши знания !!!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Старинная узорчатая твердая сталь для клинков</dc:title>
  <dc:creator>User</dc:creator>
  <cp:lastModifiedBy>Эдуард</cp:lastModifiedBy>
  <cp:revision>20</cp:revision>
  <dcterms:created xsi:type="dcterms:W3CDTF">2006-01-09T07:28:07Z</dcterms:created>
  <dcterms:modified xsi:type="dcterms:W3CDTF">2013-04-06T16:34:47Z</dcterms:modified>
</cp:coreProperties>
</file>