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76" r:id="rId9"/>
    <p:sldId id="274" r:id="rId10"/>
    <p:sldId id="275" r:id="rId11"/>
    <p:sldId id="267" r:id="rId12"/>
    <p:sldId id="268" r:id="rId13"/>
    <p:sldId id="270" r:id="rId14"/>
    <p:sldId id="273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4572008"/>
            <a:ext cx="2786082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Учитель технологии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ГБОУ гимназии № 528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Грибова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Наталия Леонидовна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000108"/>
            <a:ext cx="6500858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Интерьер жилого помещения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(интерьер кухни)</a:t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Пользователи\нгрибова\Мои документы\Мои рисунки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0917"/>
            <a:ext cx="3929090" cy="2951386"/>
          </a:xfrm>
          <a:prstGeom prst="rect">
            <a:avLst/>
          </a:prstGeom>
          <a:noFill/>
        </p:spPr>
      </p:pic>
      <p:pic>
        <p:nvPicPr>
          <p:cNvPr id="2051" name="Picture 3" descr="D:\Пользователи\нгрибова\Мои документы\Мои рисунки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66"/>
            <a:ext cx="4229100" cy="2952750"/>
          </a:xfrm>
          <a:prstGeom prst="rect">
            <a:avLst/>
          </a:prstGeom>
          <a:noFill/>
        </p:spPr>
      </p:pic>
      <p:pic>
        <p:nvPicPr>
          <p:cNvPr id="2052" name="Picture 4" descr="D:\Пользователи\нгрибова\Мои документы\Мои рисунки\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500438"/>
            <a:ext cx="5334000" cy="2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Пользователи\нгрибова\Мои документы\Мои рисунки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3353">
            <a:off x="4471000" y="3360950"/>
            <a:ext cx="4019550" cy="3019425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76190">
            <a:off x="378691" y="319087"/>
            <a:ext cx="4050433" cy="320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Пользователи\нгрибова\Мои документы\Мои рисунки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85729"/>
            <a:ext cx="3857652" cy="3214710"/>
          </a:xfrm>
          <a:prstGeom prst="rect">
            <a:avLst/>
          </a:prstGeom>
          <a:noFill/>
        </p:spPr>
      </p:pic>
      <p:pic>
        <p:nvPicPr>
          <p:cNvPr id="3075" name="Picture 3" descr="D:\Пользователи\нгрибова\Мои документы\Мои рисунки\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87692">
            <a:off x="279601" y="3560463"/>
            <a:ext cx="4071966" cy="285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28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sz="quarter" idx="4294967295"/>
          </p:nvPr>
        </p:nvSpPr>
        <p:spPr>
          <a:xfrm>
            <a:off x="4643438" y="3429000"/>
            <a:ext cx="4041775" cy="32146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Рабочий стол</a:t>
            </a:r>
          </a:p>
          <a:p>
            <a:r>
              <a:rPr lang="ru-RU" dirty="0" smtClean="0"/>
              <a:t>Раковина</a:t>
            </a:r>
          </a:p>
          <a:p>
            <a:r>
              <a:rPr lang="ru-RU" dirty="0" smtClean="0"/>
              <a:t>Плита</a:t>
            </a:r>
          </a:p>
          <a:p>
            <a:r>
              <a:rPr lang="ru-RU" dirty="0" smtClean="0"/>
              <a:t>Обеденный стол</a:t>
            </a:r>
          </a:p>
          <a:p>
            <a:r>
              <a:rPr lang="ru-RU" dirty="0" smtClean="0"/>
              <a:t>Холодильник </a:t>
            </a:r>
          </a:p>
          <a:p>
            <a:r>
              <a:rPr lang="ru-RU" dirty="0" smtClean="0"/>
              <a:t>Шкаф для хранения продуктов</a:t>
            </a:r>
          </a:p>
          <a:p>
            <a:r>
              <a:rPr lang="ru-RU" dirty="0" smtClean="0"/>
              <a:t>Шкаф для хранения посуды</a:t>
            </a:r>
          </a:p>
          <a:p>
            <a:endParaRPr lang="ru-RU" dirty="0"/>
          </a:p>
        </p:txBody>
      </p:sp>
      <p:pic>
        <p:nvPicPr>
          <p:cNvPr id="4098" name="Picture 2" descr="D:\Пользователи\нгрибова\Мои документы\Мои рисунки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385762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71472" y="1357298"/>
            <a:ext cx="4040188" cy="639763"/>
          </a:xfrm>
        </p:spPr>
        <p:txBody>
          <a:bodyPr/>
          <a:lstStyle/>
          <a:p>
            <a:r>
              <a:rPr lang="ru-RU" dirty="0" smtClean="0"/>
              <a:t>Физкультминутка.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4297363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14620"/>
            <a:ext cx="328295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Требования к помещению кухни. 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Оборудование кухни должно занимать как можно меньше места.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Оборудование и мебель кухни должны быть установлены так, чтобы экономить силы и время хозяев.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Потолок, стены и пол должны гармонично сочетаться с цветом мебели и оборудования.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Освещение должно быть достаточным для выполнения различных работ.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Цветовое решение интерьера не только влияет на аппетит и настроение, но и может оптически увеличивать или уменьшать размеры помещения. Цветовая гамма кухни строится из 2 или 3 цветов, которые сочетаются либо по контрасту, либо на нюансах (оттенки одного цвета).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74638"/>
            <a:ext cx="7658128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План работы:</a:t>
            </a:r>
            <a:endParaRPr lang="ru-RU" sz="36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714488"/>
            <a:ext cx="4405312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643438" y="428604"/>
            <a:ext cx="4038600" cy="585791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Распределить какая зона кухни должна быть обязательно на вашей кухни?</a:t>
            </a:r>
          </a:p>
          <a:p>
            <a:pPr algn="just"/>
            <a:r>
              <a:rPr lang="ru-RU" sz="2400" dirty="0" smtClean="0"/>
              <a:t>Составить композицию  - план расстановки мебели, оборудования на кухне.</a:t>
            </a:r>
          </a:p>
          <a:p>
            <a:pPr algn="just"/>
            <a:r>
              <a:rPr lang="ru-RU" sz="2400" dirty="0" smtClean="0"/>
              <a:t>Собрать план расстановки мебели, оборудования на кухне.</a:t>
            </a:r>
          </a:p>
          <a:p>
            <a:pPr algn="just"/>
            <a:r>
              <a:rPr lang="ru-RU" sz="2400" dirty="0" smtClean="0"/>
              <a:t>Оформление кухни.</a:t>
            </a:r>
          </a:p>
          <a:p>
            <a:pPr algn="just"/>
            <a:r>
              <a:rPr lang="ru-RU" sz="2400" dirty="0" smtClean="0"/>
              <a:t>Защита своего проекта «Оформление кухни»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Рефлексия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.</a:t>
            </a:r>
            <a:r>
              <a:rPr lang="ru-RU" sz="3000" dirty="0" smtClean="0"/>
              <a:t>Что такое интерьер? </a:t>
            </a:r>
          </a:p>
          <a:p>
            <a:pPr algn="ctr"/>
            <a:r>
              <a:rPr lang="ru-RU" sz="3000" dirty="0" smtClean="0"/>
              <a:t>Какие функции в современной квартире выполняет кухня.</a:t>
            </a:r>
          </a:p>
          <a:p>
            <a:pPr algn="ctr"/>
            <a:r>
              <a:rPr lang="ru-RU" sz="3000" dirty="0" smtClean="0"/>
              <a:t>Как вы думаете, что такое кухня - столовая?</a:t>
            </a:r>
          </a:p>
          <a:p>
            <a:pPr algn="ctr"/>
            <a:r>
              <a:rPr lang="ru-RU" sz="3000" dirty="0" smtClean="0"/>
              <a:t>Какие требования необходимо помнить при оформлении кухни?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200" dirty="0" smtClean="0"/>
              <a:t>Д/</a:t>
            </a:r>
            <a:r>
              <a:rPr lang="ru-RU" sz="2200" dirty="0" err="1" smtClean="0"/>
              <a:t>з</a:t>
            </a:r>
            <a:r>
              <a:rPr lang="ru-RU" sz="2200" dirty="0" smtClean="0"/>
              <a:t>  учебник параграф 7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Цель. Познакомить с понятием «интерьер», зонах жилых помещений,  с требованиями оформления кухни.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i="1" dirty="0" smtClean="0"/>
              <a:t>образовательная</a:t>
            </a:r>
            <a:r>
              <a:rPr lang="ru-RU" sz="2800" dirty="0" smtClean="0"/>
              <a:t> – познакомить учащихся с понятием “интерьер”, его историей, зонах жилых помещений;</a:t>
            </a:r>
          </a:p>
          <a:p>
            <a:r>
              <a:rPr lang="ru-RU" sz="2800" i="1" dirty="0" smtClean="0"/>
              <a:t>развивающая</a:t>
            </a:r>
            <a:r>
              <a:rPr lang="ru-RU" sz="2800" dirty="0" smtClean="0"/>
              <a:t> – продолжить развитие эстетического вкуса, умения анализировать, обобщать, образно мыслить, воображать;</a:t>
            </a:r>
          </a:p>
          <a:p>
            <a:pPr lvl="0"/>
            <a:r>
              <a:rPr lang="ru-RU" sz="2800" i="1" dirty="0" smtClean="0"/>
              <a:t>воспитательная</a:t>
            </a:r>
            <a:r>
              <a:rPr lang="ru-RU" sz="2800" dirty="0" smtClean="0"/>
              <a:t> – воспитывать у учащихся чувство ответственности, </a:t>
            </a:r>
            <a:r>
              <a:rPr lang="ru-RU" sz="2800" dirty="0" err="1" smtClean="0"/>
              <a:t>коммуникативности</a:t>
            </a:r>
            <a:r>
              <a:rPr lang="ru-RU" sz="2800" dirty="0" smtClean="0"/>
              <a:t>; аккуратности, инициативности, трудолюбия;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929322" y="3143248"/>
            <a:ext cx="2928958" cy="9286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Интеллектуальные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72066" y="785794"/>
            <a:ext cx="2928958" cy="9286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Безопасность и сохранение здоровья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8596" y="714356"/>
            <a:ext cx="2928958" cy="9286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Физиологические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1472" y="3929066"/>
            <a:ext cx="2928958" cy="9286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Самовыражение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00496" y="5000636"/>
            <a:ext cx="2928958" cy="9286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Общение и уважение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357422" y="2214554"/>
            <a:ext cx="4071966" cy="121444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Потребности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072066" y="1643050"/>
            <a:ext cx="1214446" cy="57150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1"/>
          </p:cNvCxnSpPr>
          <p:nvPr/>
        </p:nvCxnSpPr>
        <p:spPr>
          <a:xfrm rot="16200000" flipV="1">
            <a:off x="2245191" y="1683848"/>
            <a:ext cx="820792" cy="59632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500298" y="3357562"/>
            <a:ext cx="1214446" cy="57150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5"/>
            <a:endCxn id="4" idx="1"/>
          </p:cNvCxnSpPr>
          <p:nvPr/>
        </p:nvCxnSpPr>
        <p:spPr>
          <a:xfrm rot="16200000" flipH="1">
            <a:off x="6081609" y="3002602"/>
            <a:ext cx="28103" cy="52519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4214810" y="4000504"/>
            <a:ext cx="1571636" cy="42862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Жили́ще</a:t>
            </a:r>
            <a:r>
              <a:rPr lang="ru-RU" sz="2400" b="1" i="1" dirty="0" smtClean="0"/>
              <a:t> — </a:t>
            </a:r>
            <a:r>
              <a:rPr lang="ru-RU" sz="2400" dirty="0" smtClean="0"/>
              <a:t>сооружение, место, в котором обитают люди Обычно жилище служит для укрытия от неблагоприятной погоды, для сна, хранения припасов, отдыха и т.д.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42886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Жило́е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помеще́ние</a:t>
            </a:r>
            <a:r>
              <a:rPr lang="ru-RU" sz="2400" b="1" i="1" dirty="0" smtClean="0"/>
              <a:t>  </a:t>
            </a:r>
            <a:r>
              <a:rPr lang="ru-RU" sz="2400" dirty="0" smtClean="0"/>
              <a:t>— изолированное помещение, которое является недвижимым имуществом, пригодное для постоянного проживания людей.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643314"/>
            <a:ext cx="17430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143512"/>
            <a:ext cx="17716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14752"/>
            <a:ext cx="18478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00034" y="5000636"/>
            <a:ext cx="2106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Жилой дом,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5072074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Квартира,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72396" y="3714752"/>
            <a:ext cx="107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Комната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071942"/>
            <a:ext cx="1647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5286388"/>
            <a:ext cx="181945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429124" y="357166"/>
            <a:ext cx="5111750" cy="30718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Прихожая </a:t>
            </a:r>
          </a:p>
          <a:p>
            <a:r>
              <a:rPr lang="ru-RU" dirty="0" smtClean="0"/>
              <a:t>Санузел </a:t>
            </a:r>
          </a:p>
          <a:p>
            <a:r>
              <a:rPr lang="ru-RU" dirty="0" smtClean="0"/>
              <a:t>Кухня </a:t>
            </a:r>
          </a:p>
          <a:p>
            <a:r>
              <a:rPr lang="ru-RU" dirty="0" smtClean="0"/>
              <a:t>Кладовая </a:t>
            </a:r>
          </a:p>
          <a:p>
            <a:r>
              <a:rPr lang="ru-RU" dirty="0" smtClean="0"/>
              <a:t>Гостиная </a:t>
            </a:r>
          </a:p>
          <a:p>
            <a:r>
              <a:rPr lang="ru-RU" dirty="0" smtClean="0"/>
              <a:t>Спальня</a:t>
            </a:r>
          </a:p>
          <a:p>
            <a:r>
              <a:rPr lang="ru-RU" dirty="0" smtClean="0"/>
              <a:t>Детская комната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357562"/>
            <a:ext cx="6643734" cy="304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5-конечная звезда 6">
            <a:hlinkClick r:id="rId4" action="ppaction://hlinksldjump"/>
          </p:cNvPr>
          <p:cNvSpPr/>
          <p:nvPr/>
        </p:nvSpPr>
        <p:spPr>
          <a:xfrm>
            <a:off x="1643042" y="4929198"/>
            <a:ext cx="142876" cy="2000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>
            <a:hlinkClick r:id="rId5" action="ppaction://hlinksldjump"/>
          </p:cNvPr>
          <p:cNvSpPr/>
          <p:nvPr/>
        </p:nvSpPr>
        <p:spPr>
          <a:xfrm>
            <a:off x="3286116" y="4929198"/>
            <a:ext cx="142876" cy="2000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>
            <a:hlinkClick r:id="rId6" action="ppaction://hlinksldjump"/>
          </p:cNvPr>
          <p:cNvSpPr/>
          <p:nvPr/>
        </p:nvSpPr>
        <p:spPr>
          <a:xfrm>
            <a:off x="4786314" y="4572008"/>
            <a:ext cx="142876" cy="2000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>
            <a:hlinkClick r:id="rId7" action="ppaction://hlinksldjump"/>
          </p:cNvPr>
          <p:cNvSpPr/>
          <p:nvPr/>
        </p:nvSpPr>
        <p:spPr>
          <a:xfrm>
            <a:off x="6000760" y="5143512"/>
            <a:ext cx="142876" cy="2000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>
            <a:hlinkClick r:id="rId8" action="ppaction://hlinksldjump"/>
          </p:cNvPr>
          <p:cNvSpPr/>
          <p:nvPr/>
        </p:nvSpPr>
        <p:spPr>
          <a:xfrm>
            <a:off x="5929322" y="3786190"/>
            <a:ext cx="142876" cy="2000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ользователи\нгрибова\Мои документы\Мои рисунки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276225"/>
            <a:ext cx="8610600" cy="630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3201" y="4500546"/>
            <a:ext cx="294079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571472" y="214290"/>
            <a:ext cx="8229600" cy="5768975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	</a:t>
            </a:r>
            <a:r>
              <a:rPr lang="ru-RU" sz="2800" b="1" i="1" dirty="0" smtClean="0"/>
              <a:t>Интерьер </a:t>
            </a:r>
            <a:r>
              <a:rPr lang="ru-RU" sz="2800" dirty="0" smtClean="0"/>
              <a:t>- в переводе с французского – “внутренний” и означает внутреннее пространство помещения, его устройство, убранство. Иными словами, это внутренний мир дома. </a:t>
            </a:r>
            <a:endParaRPr lang="ru-RU" sz="2800" dirty="0"/>
          </a:p>
        </p:txBody>
      </p:sp>
      <p:pic>
        <p:nvPicPr>
          <p:cNvPr id="5" name="irc_mi" descr="http://festival.1september.ru/articles/608539/img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71744"/>
            <a:ext cx="5857916" cy="33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42910" y="739910"/>
            <a:ext cx="757242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оформлении помещения особое внимание уделяется трем основным качествам: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Функциональным,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помещение способствует нормальным условиям жизни. Каждое помещение служит своему назначении. Рациональная планировка, удобно расставленная мебель делают жилье более комфортным.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Гигиеническим,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совокупность которых учитывается при строительстве: звукоизоляция, воздухообмен, теплозащитные качества, работа санитарно-гигиенического оборудования и т.д.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Эстетическим,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есть гармонии вещей и пространства, их целостность и согласованность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14348" y="4275103"/>
            <a:ext cx="78581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Цвет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имеет громадное значение в жизни каждого из нас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оказывает большое влияние на зрительное восприятие.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Цветовое решение Вашего дома – один из важнейших элементов интерьера.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Большую роль играет </a:t>
            </a:r>
            <a:r>
              <a:rPr lang="ru-RU" sz="2400" b="1" dirty="0" smtClean="0"/>
              <a:t>освещение</a:t>
            </a:r>
            <a:r>
              <a:rPr lang="ru-RU" sz="2400" dirty="0" smtClean="0"/>
              <a:t> дома.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714348" y="274638"/>
            <a:ext cx="7515252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История интерьера кухни.</a:t>
            </a:r>
            <a:endParaRPr lang="ru-RU" sz="4000" dirty="0"/>
          </a:p>
        </p:txBody>
      </p:sp>
      <p:pic>
        <p:nvPicPr>
          <p:cNvPr id="1026" name="Picture 2" descr="D:\Пользователи\нгрибова\Мои документы\Мои рисунки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3151437" cy="2286016"/>
          </a:xfrm>
          <a:prstGeom prst="rect">
            <a:avLst/>
          </a:prstGeom>
          <a:noFill/>
        </p:spPr>
      </p:pic>
      <p:pic>
        <p:nvPicPr>
          <p:cNvPr id="1027" name="Picture 3" descr="D:\Пользователи\нгрибова\Мои документы\Мои рисунки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3214710" cy="2325888"/>
          </a:xfrm>
          <a:prstGeom prst="rect">
            <a:avLst/>
          </a:prstGeom>
          <a:noFill/>
        </p:spPr>
      </p:pic>
      <p:pic>
        <p:nvPicPr>
          <p:cNvPr id="1029" name="Picture 5" descr="D:\Пользователи\нгрибова\Мои документы\Мои рисунки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71942"/>
            <a:ext cx="3214710" cy="2406780"/>
          </a:xfrm>
          <a:prstGeom prst="rect">
            <a:avLst/>
          </a:prstGeom>
          <a:noFill/>
        </p:spPr>
      </p:pic>
      <p:pic>
        <p:nvPicPr>
          <p:cNvPr id="1030" name="Picture 6" descr="D:\Пользователи\нгрибова\Мои документы\Мои рисунки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143380"/>
            <a:ext cx="3218774" cy="2409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455</Words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</vt:lpstr>
      <vt:lpstr>Цель. Познакомить с понятием «интерьер», зонах жилых помещений,  с требованиями оформления кухни.</vt:lpstr>
      <vt:lpstr>Слайд 3</vt:lpstr>
      <vt:lpstr>Слайд 4</vt:lpstr>
      <vt:lpstr>Слайд 5</vt:lpstr>
      <vt:lpstr>Слайд 6</vt:lpstr>
      <vt:lpstr>Слайд 7</vt:lpstr>
      <vt:lpstr>Слайд 8</vt:lpstr>
      <vt:lpstr>История интерьера кухни.</vt:lpstr>
      <vt:lpstr>Слайд 10</vt:lpstr>
      <vt:lpstr>Слайд 11</vt:lpstr>
      <vt:lpstr>Слайд 12</vt:lpstr>
      <vt:lpstr>Слайд 13</vt:lpstr>
      <vt:lpstr>Слайд 14</vt:lpstr>
      <vt:lpstr>План работы:</vt:lpstr>
      <vt:lpstr>Рефлексия.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Алексей</dc:creator>
  <cp:lastModifiedBy>нгрибова</cp:lastModifiedBy>
  <cp:revision>46</cp:revision>
  <dcterms:created xsi:type="dcterms:W3CDTF">2014-10-14T17:20:36Z</dcterms:created>
  <dcterms:modified xsi:type="dcterms:W3CDTF">2015-02-19T16:01:03Z</dcterms:modified>
</cp:coreProperties>
</file>