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256" r:id="rId3"/>
    <p:sldId id="257" r:id="rId4"/>
    <p:sldId id="354" r:id="rId5"/>
    <p:sldId id="258" r:id="rId6"/>
    <p:sldId id="265" r:id="rId7"/>
    <p:sldId id="268" r:id="rId8"/>
    <p:sldId id="270" r:id="rId9"/>
    <p:sldId id="273" r:id="rId10"/>
    <p:sldId id="274" r:id="rId11"/>
    <p:sldId id="277" r:id="rId12"/>
    <p:sldId id="281" r:id="rId13"/>
    <p:sldId id="282" r:id="rId14"/>
    <p:sldId id="284" r:id="rId15"/>
    <p:sldId id="285" r:id="rId16"/>
    <p:sldId id="286" r:id="rId17"/>
    <p:sldId id="288" r:id="rId18"/>
    <p:sldId id="290" r:id="rId19"/>
    <p:sldId id="304" r:id="rId20"/>
    <p:sldId id="291" r:id="rId21"/>
    <p:sldId id="292" r:id="rId22"/>
    <p:sldId id="300" r:id="rId23"/>
    <p:sldId id="321" r:id="rId24"/>
    <p:sldId id="322" r:id="rId25"/>
    <p:sldId id="301" r:id="rId26"/>
    <p:sldId id="302" r:id="rId27"/>
    <p:sldId id="303" r:id="rId28"/>
    <p:sldId id="307" r:id="rId29"/>
    <p:sldId id="308" r:id="rId30"/>
    <p:sldId id="310" r:id="rId31"/>
    <p:sldId id="313" r:id="rId32"/>
    <p:sldId id="344" r:id="rId33"/>
    <p:sldId id="315" r:id="rId34"/>
    <p:sldId id="345" r:id="rId35"/>
    <p:sldId id="355" r:id="rId36"/>
    <p:sldId id="356" r:id="rId37"/>
    <p:sldId id="357" r:id="rId38"/>
    <p:sldId id="358" r:id="rId39"/>
    <p:sldId id="348" r:id="rId40"/>
    <p:sldId id="349" r:id="rId41"/>
    <p:sldId id="350" r:id="rId42"/>
    <p:sldId id="351" r:id="rId43"/>
    <p:sldId id="352" r:id="rId44"/>
    <p:sldId id="319" r:id="rId45"/>
    <p:sldId id="347" r:id="rId46"/>
    <p:sldId id="320" r:id="rId47"/>
    <p:sldId id="323" r:id="rId48"/>
    <p:sldId id="325" r:id="rId49"/>
    <p:sldId id="328" r:id="rId50"/>
    <p:sldId id="329" r:id="rId51"/>
    <p:sldId id="330" r:id="rId52"/>
    <p:sldId id="331" r:id="rId53"/>
    <p:sldId id="332" r:id="rId54"/>
    <p:sldId id="333" r:id="rId55"/>
    <p:sldId id="336" r:id="rId56"/>
    <p:sldId id="341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615" autoAdjust="0"/>
    <p:restoredTop sz="86477" autoAdjust="0"/>
  </p:normalViewPr>
  <p:slideViewPr>
    <p:cSldViewPr>
      <p:cViewPr varScale="1">
        <p:scale>
          <a:sx n="68" d="100"/>
          <a:sy n="68" d="100"/>
        </p:scale>
        <p:origin x="-6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21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DBBED-3A8F-4EDE-BCFF-6EA8B4477A61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61FB-1F4F-42B8-889F-54095A514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7FCC-FB7B-41B4-842A-D29D32833B45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B49F-73F0-4F99-BEF7-67ED3527E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6B3B2-B805-4AE3-9D6C-EB3B3774A34F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403A-9FEE-49EC-8051-E08E18AEA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F6CFD-1ECC-4749-B8F3-6A487305C638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3425A-BCCA-451F-96C1-CFB5A368B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638D-0292-46C7-B739-D37F919A023B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6E612-7059-4362-A2EC-8EDBA04B8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8AD8-7503-4DD8-90FE-EC1CCEEC5940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5F5C-7441-4103-AB60-0E9F70E9A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595D-0311-4488-8DEC-5D5CFEEDBCD9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D64C7-6868-4A74-B907-B85DBCDD7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3054-01E5-4D55-9400-D1623B4C6EF3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67D3B-EF37-4213-A83F-1F750C34B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DF986-12A9-4D62-9351-1F7BCF695BD5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4E65-2445-48D0-8F8F-D179206A3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66E25-2F12-46DF-B195-19DD217EDBDA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BF7FB-5271-4959-A187-13A4A4D6F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1874A-0EF5-47DD-839E-521DEF255963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EB4B-CCDF-48C8-A9C6-920588E69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EDF445-FE75-47DA-83A9-8EF4664B297B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040EBA-C05D-4D1F-97CC-FA189FD5A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общетрудовых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умений и навыков в (коррекционной) школе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Чертеж фартука.</a:t>
            </a:r>
          </a:p>
        </p:txBody>
      </p:sp>
      <p:pic>
        <p:nvPicPr>
          <p:cNvPr id="9219" name="Picture 2" descr="E:\0010-010-Postroenie-chertezha-fartu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9632" y="1268760"/>
            <a:ext cx="5616624" cy="5382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Поузловая обработка кармана.</a:t>
            </a:r>
          </a:p>
        </p:txBody>
      </p:sp>
      <p:pic>
        <p:nvPicPr>
          <p:cNvPr id="11267" name="Picture 2" descr="E:\068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03648" y="1556791"/>
            <a:ext cx="6386288" cy="432048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7100" cy="5241925"/>
          </a:xfrm>
        </p:spPr>
        <p:txBody>
          <a:bodyPr/>
          <a:lstStyle/>
          <a:p>
            <a:pPr eaLnBrk="1" hangingPunct="1"/>
            <a:r>
              <a:rPr lang="ru-RU" smtClean="0"/>
              <a:t>Обработка накладных карманов.</a:t>
            </a:r>
          </a:p>
        </p:txBody>
      </p:sp>
      <p:pic>
        <p:nvPicPr>
          <p:cNvPr id="14339" name="Picture 2" descr="E:\1570_big_1356592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b="3567"/>
          <a:stretch>
            <a:fillRect/>
          </a:stretch>
        </p:blipFill>
        <p:spPr>
          <a:xfrm>
            <a:off x="3995738" y="23813"/>
            <a:ext cx="5137150" cy="664554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Обработка застежки.</a:t>
            </a:r>
          </a:p>
        </p:txBody>
      </p:sp>
      <p:pic>
        <p:nvPicPr>
          <p:cNvPr id="15363" name="Picture 2" descr="E:\562894b16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2157413"/>
            <a:ext cx="8001000" cy="3409950"/>
          </a:xfrm>
          <a:noFill/>
        </p:spPr>
      </p:pic>
      <p:sp>
        <p:nvSpPr>
          <p:cNvPr id="5" name="Овал 4"/>
          <p:cNvSpPr/>
          <p:nvPr/>
        </p:nvSpPr>
        <p:spPr>
          <a:xfrm>
            <a:off x="1475656" y="220486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211960" y="220486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876256" y="227687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E:\918997-3f40b03786ed9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986" y="692696"/>
            <a:ext cx="8950527" cy="5760492"/>
          </a:xfrm>
          <a:noFill/>
        </p:spPr>
      </p:pic>
      <p:sp>
        <p:nvSpPr>
          <p:cNvPr id="4" name="Овал 3"/>
          <p:cNvSpPr/>
          <p:nvPr/>
        </p:nvSpPr>
        <p:spPr>
          <a:xfrm>
            <a:off x="1403648" y="69269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Моделирование платья.</a:t>
            </a:r>
          </a:p>
        </p:txBody>
      </p:sp>
      <p:pic>
        <p:nvPicPr>
          <p:cNvPr id="17411" name="Picture 2" descr="E:\975340_html_73821ba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5885" t="3584" r="8536" b="8554"/>
          <a:stretch>
            <a:fillRect/>
          </a:stretch>
        </p:blipFill>
        <p:spPr>
          <a:xfrm>
            <a:off x="2266950" y="1274763"/>
            <a:ext cx="4171950" cy="5448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738" cy="2074862"/>
          </a:xfrm>
        </p:spPr>
        <p:txBody>
          <a:bodyPr/>
          <a:lstStyle/>
          <a:p>
            <a:pPr eaLnBrk="1" hangingPunct="1"/>
            <a:r>
              <a:rPr lang="ru-RU" smtClean="0"/>
              <a:t>Обработка юбки.</a:t>
            </a:r>
          </a:p>
        </p:txBody>
      </p:sp>
      <p:pic>
        <p:nvPicPr>
          <p:cNvPr id="18435" name="Picture 2" descr="E:\2437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51275" y="290513"/>
            <a:ext cx="4465638" cy="6111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Чертеж ночной сорочки.</a:t>
            </a:r>
          </a:p>
        </p:txBody>
      </p:sp>
      <p:pic>
        <p:nvPicPr>
          <p:cNvPr id="20483" name="Picture 2" descr="E:\472683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624" y="1412776"/>
            <a:ext cx="6856998" cy="468052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Застежка молния.</a:t>
            </a:r>
          </a:p>
        </p:txBody>
      </p:sp>
      <p:pic>
        <p:nvPicPr>
          <p:cNvPr id="22531" name="Picture 2" descr="E:\77955039_dress_made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600" y="1196752"/>
            <a:ext cx="7488832" cy="5112568"/>
          </a:xfrm>
          <a:noFill/>
        </p:spPr>
      </p:pic>
      <p:sp>
        <p:nvSpPr>
          <p:cNvPr id="4" name="Овал 3"/>
          <p:cNvSpPr/>
          <p:nvPr/>
        </p:nvSpPr>
        <p:spPr>
          <a:xfrm>
            <a:off x="2699792" y="134076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572000" y="191683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084168" y="198884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732240" y="198884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Работа с инструкционными и технологическими картами.</a:t>
            </a:r>
          </a:p>
        </p:txBody>
      </p:sp>
      <p:pic>
        <p:nvPicPr>
          <p:cNvPr id="23555" name="Picture 2" descr="C:\Documents and Settings\Димас\Рабочий стол\фото\Изображение 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23728" y="1628800"/>
            <a:ext cx="5400600" cy="482453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общетрудовых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умений и навыков, через развитие умений: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 Ориентироваться в задании;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 Планировать свою деятельность;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 Контролировать практическую работу.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Операционные и предметные карты.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6627" name="Picture 2" descr="C:\Documents and Settings\Димас\Рабочий стол\фото\Изображение 1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624" y="1340768"/>
            <a:ext cx="6893267" cy="505414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C:\Documents and Settings\Димас\Рабочий стол\фото\Изображение 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624" y="620688"/>
            <a:ext cx="6984776" cy="487124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Планы-алгоритмы.</a:t>
            </a:r>
          </a:p>
        </p:txBody>
      </p:sp>
      <p:pic>
        <p:nvPicPr>
          <p:cNvPr id="33795" name="Picture 2" descr="C:\Documents and Settings\Димас\Рабочий стол\фото\Изображение 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79713" y="1196752"/>
            <a:ext cx="5256584" cy="54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Работа  с планами.</a:t>
            </a:r>
          </a:p>
        </p:txBody>
      </p:sp>
      <p:pic>
        <p:nvPicPr>
          <p:cNvPr id="34819" name="Picture 3" descr="E:\фото\DSC031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7213" y="1600200"/>
            <a:ext cx="80295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E:\фото\DSC03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7213" y="1600200"/>
            <a:ext cx="80295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Самоконтроль и взаимоконтроль.</a:t>
            </a:r>
          </a:p>
        </p:txBody>
      </p:sp>
      <p:pic>
        <p:nvPicPr>
          <p:cNvPr id="36867" name="Picture 2" descr="C:\Documents and Settings\Димас\Рабочий стол\фото\Изображение 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63688" y="1484784"/>
            <a:ext cx="5616623" cy="489654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 descr="C:\Documents and Settings\Димас\Рабочий стол\фото\Изображение 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47664" y="188640"/>
            <a:ext cx="6048672" cy="619987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4000" b="1" smtClean="0"/>
              <a:t>Развитие умения контролировать свою деятельность.</a:t>
            </a:r>
          </a:p>
        </p:txBody>
      </p:sp>
      <p:pic>
        <p:nvPicPr>
          <p:cNvPr id="38915" name="Picture 2" descr="C:\Documents and Settings\Димас\Рабочий стол\фото\Изображение 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23728" y="1358816"/>
            <a:ext cx="5688631" cy="476734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Самоконтроль и самооценка своей работы.</a:t>
            </a:r>
          </a:p>
        </p:txBody>
      </p:sp>
      <p:pic>
        <p:nvPicPr>
          <p:cNvPr id="39939" name="Picture 2" descr="C:\Documents and Settings\Димас\Рабочий стол\фото\Изображение 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67745" y="1600200"/>
            <a:ext cx="5328591" cy="485313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Мотивация трудовой деятельности.</a:t>
            </a:r>
            <a:br>
              <a:rPr lang="ru-RU" b="1" dirty="0" smtClean="0"/>
            </a:br>
            <a:r>
              <a:rPr lang="ru-RU" b="1" dirty="0" smtClean="0"/>
              <a:t>Оформление интерьера групп.</a:t>
            </a:r>
          </a:p>
        </p:txBody>
      </p:sp>
      <p:pic>
        <p:nvPicPr>
          <p:cNvPr id="41987" name="Picture 2" descr="C:\Documents and Settings\Димас\Рабочий стол\фото\Изображение 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74963" y="1600200"/>
            <a:ext cx="33940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7"/>
            <a:ext cx="7886728" cy="324328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b="1" dirty="0" smtClean="0"/>
              <a:t>Анализ образца изделия: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1.Устное описание (характеристика);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2.Рассказ последовательности выполнения предстоящей работы;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 descr="C:\Documents and Settings\Димас\Рабочий стол\фото\Изображение 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4163" y="1268760"/>
            <a:ext cx="6477672" cy="485740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 descr="C:\Documents and Settings\Димас\Рабочий стол\фото\Изображение 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4163" y="1325346"/>
            <a:ext cx="6402213" cy="480081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Швейные изделия выполненные учениками, находят применение в быту и  для участия в конкурсах.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2" descr="C:\Documents and Settings\Димас\Рабочий стол\фото\Изображение 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95736" y="1844824"/>
            <a:ext cx="4680520" cy="470912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2" descr="C:\Documents and Settings\Димас\Рабочий стол\фото\Изображение 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83769" y="790482"/>
            <a:ext cx="4392488" cy="585733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\DSC00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67744" y="503836"/>
            <a:ext cx="4824536" cy="580548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графии\100_0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500042"/>
            <a:ext cx="7572396" cy="591665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\DSC00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14546" y="214290"/>
            <a:ext cx="4572032" cy="609417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графии\Изображение 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0320" y="1214422"/>
            <a:ext cx="6817827" cy="491174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графии\Изображение 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00166" y="1142984"/>
            <a:ext cx="6644238" cy="498317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G_20141209_1208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60648"/>
            <a:ext cx="5040560" cy="634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Приемы планирования: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r>
              <a:rPr lang="ru-RU" dirty="0" smtClean="0"/>
              <a:t> демонстрация на образцах хода работы;</a:t>
            </a:r>
          </a:p>
          <a:p>
            <a:r>
              <a:rPr lang="ru-RU" dirty="0" smtClean="0"/>
              <a:t>составление плана работы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Обработка бокового шва:</a:t>
            </a:r>
          </a:p>
          <a:p>
            <a:pPr marL="514350" indent="-514350">
              <a:buAutoNum type="arabicPeriod"/>
            </a:pPr>
            <a:r>
              <a:rPr lang="ru-RU" dirty="0" smtClean="0"/>
              <a:t>уровнять срезы</a:t>
            </a:r>
          </a:p>
          <a:p>
            <a:pPr marL="514350" indent="-514350">
              <a:buAutoNum type="arabicPeriod"/>
            </a:pPr>
            <a:r>
              <a:rPr lang="ru-RU" dirty="0" smtClean="0"/>
              <a:t> сметать срезы</a:t>
            </a:r>
          </a:p>
          <a:p>
            <a:pPr marL="514350" indent="-514350">
              <a:buNone/>
            </a:pPr>
            <a:r>
              <a:rPr lang="ru-RU" dirty="0" smtClean="0"/>
              <a:t>3.  стачать срезы</a:t>
            </a:r>
          </a:p>
          <a:p>
            <a:pPr marL="514350" indent="-514350">
              <a:buAutoNum type="arabicPeriod"/>
            </a:pPr>
            <a:r>
              <a:rPr lang="ru-RU" dirty="0" smtClean="0"/>
              <a:t>убрать нити сметывания</a:t>
            </a:r>
          </a:p>
          <a:p>
            <a:pPr>
              <a:buNone/>
            </a:pPr>
            <a:r>
              <a:rPr lang="ru-RU" dirty="0" smtClean="0"/>
              <a:t> 5. разутюжить шов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G_20141209_120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692695"/>
            <a:ext cx="4428492" cy="5904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IMG_20141209_120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779864"/>
            <a:ext cx="4320480" cy="5457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IMG_20141209_120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212644"/>
            <a:ext cx="4608512" cy="6024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IMG_20141209_120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9541" y="358120"/>
            <a:ext cx="6686795" cy="5447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Оформление интерьера класса</a:t>
            </a:r>
            <a:r>
              <a:rPr lang="ru-RU" dirty="0" smtClean="0"/>
              <a:t>.</a:t>
            </a:r>
          </a:p>
        </p:txBody>
      </p:sp>
      <p:pic>
        <p:nvPicPr>
          <p:cNvPr id="55299" name="Picture 2" descr="E:\фото\DSC03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35696" y="1484784"/>
            <a:ext cx="4824536" cy="513965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Documents and Settings\Димас\Рабочий стол\фото\Изображение 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620688"/>
            <a:ext cx="6394657" cy="5188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" descr="E:\фото\DSC034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560" y="692696"/>
            <a:ext cx="8029575" cy="489654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2" descr="E:\фото\DSC034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576" y="476672"/>
            <a:ext cx="8029575" cy="482453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Выставки.</a:t>
            </a:r>
          </a:p>
        </p:txBody>
      </p:sp>
      <p:pic>
        <p:nvPicPr>
          <p:cNvPr id="59395" name="Picture 2" descr="E:\фотографии\100_0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74963" y="1600200"/>
            <a:ext cx="33940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2" descr="E:\фотографии\100_02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03648" y="332656"/>
            <a:ext cx="6408712" cy="496855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Демонстрационные  и технологические карты.</a:t>
            </a:r>
          </a:p>
        </p:txBody>
      </p:sp>
      <p:pic>
        <p:nvPicPr>
          <p:cNvPr id="4099" name="Picture 2" descr="C:\Documents and Settings\Димас\Рабочий стол\ира ник д\20141216_141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11150" y="1628775"/>
            <a:ext cx="8475663" cy="4752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2" descr="E:\фотографии\100_0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624" y="908720"/>
            <a:ext cx="6696744" cy="502167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 descr="E:\фотографии\100_0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4455" y="332656"/>
            <a:ext cx="6625897" cy="496855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2" descr="E:\фотографии\100_0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35696" y="620688"/>
            <a:ext cx="5688632" cy="554461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2" descr="E:\фотографии\100_04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5656" y="620688"/>
            <a:ext cx="6323757" cy="4741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2" descr="E:\фотографии\100_04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600" y="332655"/>
            <a:ext cx="7200800" cy="587613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2" descr="E:\фотографии\Изображение 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63554" y="548680"/>
            <a:ext cx="7106035" cy="532859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Ярмарка.</a:t>
            </a:r>
          </a:p>
        </p:txBody>
      </p:sp>
      <p:pic>
        <p:nvPicPr>
          <p:cNvPr id="71683" name="Picture 2" descr="E:\фотографии\ярмарка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smtClean="0"/>
              <a:t>Обработка проймы.</a:t>
            </a:r>
          </a:p>
        </p:txBody>
      </p:sp>
      <p:pic>
        <p:nvPicPr>
          <p:cNvPr id="5123" name="Picture 3" descr="E:\gorlovina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51050" y="908050"/>
            <a:ext cx="4537075" cy="5689600"/>
          </a:xfrm>
          <a:noFill/>
        </p:spPr>
      </p:pic>
      <p:sp>
        <p:nvSpPr>
          <p:cNvPr id="2" name="Овал 1"/>
          <p:cNvSpPr/>
          <p:nvPr/>
        </p:nvSpPr>
        <p:spPr>
          <a:xfrm>
            <a:off x="2124075" y="2060575"/>
            <a:ext cx="503238" cy="504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Овал 4"/>
          <p:cNvSpPr/>
          <p:nvPr/>
        </p:nvSpPr>
        <p:spPr>
          <a:xfrm>
            <a:off x="4572000" y="2133600"/>
            <a:ext cx="504825" cy="5032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Овал 5"/>
          <p:cNvSpPr/>
          <p:nvPr/>
        </p:nvSpPr>
        <p:spPr>
          <a:xfrm>
            <a:off x="2073275" y="3644900"/>
            <a:ext cx="503238" cy="504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Овал 6"/>
          <p:cNvSpPr/>
          <p:nvPr/>
        </p:nvSpPr>
        <p:spPr>
          <a:xfrm>
            <a:off x="4899025" y="3644900"/>
            <a:ext cx="504825" cy="504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Овал 7"/>
          <p:cNvSpPr/>
          <p:nvPr/>
        </p:nvSpPr>
        <p:spPr>
          <a:xfrm>
            <a:off x="2124075" y="4868863"/>
            <a:ext cx="503238" cy="504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Овал 8"/>
          <p:cNvSpPr/>
          <p:nvPr/>
        </p:nvSpPr>
        <p:spPr>
          <a:xfrm>
            <a:off x="4811713" y="4868863"/>
            <a:ext cx="504825" cy="504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Овал 9"/>
          <p:cNvSpPr/>
          <p:nvPr/>
        </p:nvSpPr>
        <p:spPr>
          <a:xfrm>
            <a:off x="2124075" y="6115050"/>
            <a:ext cx="503238" cy="5032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Овал 10"/>
          <p:cNvSpPr/>
          <p:nvPr/>
        </p:nvSpPr>
        <p:spPr>
          <a:xfrm>
            <a:off x="4395788" y="6124575"/>
            <a:ext cx="503237" cy="5032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Обработка горловины.</a:t>
            </a:r>
          </a:p>
        </p:txBody>
      </p:sp>
      <p:pic>
        <p:nvPicPr>
          <p:cNvPr id="6147" name="Picture 3" descr="E:\gorlovin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627313" y="1125538"/>
            <a:ext cx="4105275" cy="5026025"/>
          </a:xfrm>
          <a:noFill/>
        </p:spPr>
      </p:pic>
      <p:sp>
        <p:nvSpPr>
          <p:cNvPr id="4" name="Овал 3"/>
          <p:cNvSpPr/>
          <p:nvPr/>
        </p:nvSpPr>
        <p:spPr>
          <a:xfrm>
            <a:off x="2843808" y="2132856"/>
            <a:ext cx="504825" cy="5032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Овал 4"/>
          <p:cNvSpPr/>
          <p:nvPr/>
        </p:nvSpPr>
        <p:spPr>
          <a:xfrm>
            <a:off x="5940152" y="2204864"/>
            <a:ext cx="504825" cy="5032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2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868144" y="5733256"/>
            <a:ext cx="504825" cy="5032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6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43808" y="5805264"/>
            <a:ext cx="504825" cy="5032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5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4077072"/>
            <a:ext cx="504825" cy="5032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4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43808" y="4221088"/>
            <a:ext cx="504825" cy="5032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3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Аппликация.</a:t>
            </a:r>
          </a:p>
        </p:txBody>
      </p:sp>
      <p:pic>
        <p:nvPicPr>
          <p:cNvPr id="7171" name="Picture 2" descr="C:\Documents and Settings\Димас\Рабочий стол\ира ник д\20141216_1419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1341438"/>
            <a:ext cx="6115050" cy="5214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smtClean="0"/>
              <a:t>Поузловая обработка трусов.</a:t>
            </a:r>
          </a:p>
        </p:txBody>
      </p:sp>
      <p:pic>
        <p:nvPicPr>
          <p:cNvPr id="8195" name="Picture 2" descr="E:\4tru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908050"/>
            <a:ext cx="5554663" cy="4176713"/>
          </a:xfrm>
          <a:noFill/>
        </p:spPr>
      </p:pic>
      <p:pic>
        <p:nvPicPr>
          <p:cNvPr id="8196" name="Picture 2" descr="E:\0002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3175" y="1517650"/>
            <a:ext cx="406082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335</TotalTime>
  <Words>167</Words>
  <Application>Microsoft Office PowerPoint</Application>
  <PresentationFormat>Экран (4:3)</PresentationFormat>
  <Paragraphs>59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Формирование общетрудовых умений и навыков в (коррекционной) школе VIII вида</vt:lpstr>
      <vt:lpstr>Формирование общетрудовых умений и навыков, через развитие умений:  1. Ориентироваться в задании;  2. Планировать свою деятельность;  3. Контролировать практическую работу.</vt:lpstr>
      <vt:lpstr>               Анализ образца изделия:  1.Устное описание (характеристика);  2.Рассказ последовательности выполнения предстоящей работы;       </vt:lpstr>
      <vt:lpstr>Приемы планирования:</vt:lpstr>
      <vt:lpstr>Демонстрационные  и технологические карты.</vt:lpstr>
      <vt:lpstr>Обработка проймы.</vt:lpstr>
      <vt:lpstr>Обработка горловины.</vt:lpstr>
      <vt:lpstr>Аппликация.</vt:lpstr>
      <vt:lpstr>Поузловая обработка трусов.</vt:lpstr>
      <vt:lpstr>Чертеж фартука.</vt:lpstr>
      <vt:lpstr>Поузловая обработка кармана.</vt:lpstr>
      <vt:lpstr>Обработка накладных карманов.</vt:lpstr>
      <vt:lpstr>Обработка застежки.</vt:lpstr>
      <vt:lpstr>Слайд 14</vt:lpstr>
      <vt:lpstr>Моделирование платья.</vt:lpstr>
      <vt:lpstr>Обработка юбки.</vt:lpstr>
      <vt:lpstr>Чертеж ночной сорочки.</vt:lpstr>
      <vt:lpstr>Застежка молния.</vt:lpstr>
      <vt:lpstr>Работа с инструкционными и технологическими картами.</vt:lpstr>
      <vt:lpstr>Операционные и предметные карты. </vt:lpstr>
      <vt:lpstr>Слайд 21</vt:lpstr>
      <vt:lpstr>Планы-алгоритмы.</vt:lpstr>
      <vt:lpstr>Работа  с планами.</vt:lpstr>
      <vt:lpstr>Слайд 24</vt:lpstr>
      <vt:lpstr>Самоконтроль и взаимоконтроль.</vt:lpstr>
      <vt:lpstr>Слайд 26</vt:lpstr>
      <vt:lpstr>Развитие умения контролировать свою деятельность.</vt:lpstr>
      <vt:lpstr>Самоконтроль и самооценка своей работы.</vt:lpstr>
      <vt:lpstr>Мотивация трудовой деятельности. Оформление интерьера групп.</vt:lpstr>
      <vt:lpstr>Слайд 30</vt:lpstr>
      <vt:lpstr>Слайд 31</vt:lpstr>
      <vt:lpstr> Швейные изделия выполненные учениками, находят применение в быту и  для участия в конкурсах.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Оформление интерьера класса.</vt:lpstr>
      <vt:lpstr>Слайд 45</vt:lpstr>
      <vt:lpstr>Слайд 46</vt:lpstr>
      <vt:lpstr>Слайд 47</vt:lpstr>
      <vt:lpstr>Выставки.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Ярмарка.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общетрудовых умений и навыков, через развитие умений: 1. Ориентироваться в задании; 2. Планировать свою деятельност</dc:title>
  <dc:creator>Дмитрий Гореликов</dc:creator>
  <cp:lastModifiedBy>ПК</cp:lastModifiedBy>
  <cp:revision>41</cp:revision>
  <dcterms:created xsi:type="dcterms:W3CDTF">2014-12-17T02:09:58Z</dcterms:created>
  <dcterms:modified xsi:type="dcterms:W3CDTF">2015-02-20T04:52:20Z</dcterms:modified>
</cp:coreProperties>
</file>