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Masters/slideMaster26.xml" ContentType="application/vnd.openxmlformats-officedocument.presentationml.slideMaster+xml"/>
  <Override PartName="/ppt/slideMasters/slideMaster27.xml" ContentType="application/vnd.openxmlformats-officedocument.presentationml.slideMaster+xml"/>
  <Override PartName="/ppt/slideMasters/slideMaster28.xml" ContentType="application/vnd.openxmlformats-officedocument.presentationml.slideMaster+xml"/>
  <Override PartName="/ppt/slideMasters/slideMaster29.xml" ContentType="application/vnd.openxmlformats-officedocument.presentationml.slideMaster+xml"/>
  <Override PartName="/ppt/slideMasters/slideMaster30.xml" ContentType="application/vnd.openxmlformats-officedocument.presentationml.slideMaster+xml"/>
  <Override PartName="/ppt/slideMasters/slideMaster31.xml" ContentType="application/vnd.openxmlformats-officedocument.presentationml.slideMaster+xml"/>
  <Override PartName="/ppt/slideMasters/slideMaster32.xml" ContentType="application/vnd.openxmlformats-officedocument.presentationml.slideMaster+xml"/>
  <Override PartName="/ppt/slideMasters/slideMaster33.xml" ContentType="application/vnd.openxmlformats-officedocument.presentationml.slideMaster+xml"/>
  <Override PartName="/ppt/slideMasters/slideMaster34.xml" ContentType="application/vnd.openxmlformats-officedocument.presentationml.slideMaster+xml"/>
  <Override PartName="/ppt/slideMasters/slideMaster35.xml" ContentType="application/vnd.openxmlformats-officedocument.presentationml.slideMaster+xml"/>
  <Override PartName="/ppt/slideMasters/slideMaster36.xml" ContentType="application/vnd.openxmlformats-officedocument.presentationml.slideMaster+xml"/>
  <Override PartName="/ppt/slideMasters/slideMaster3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theme/theme15.xml" ContentType="application/vnd.openxmlformats-officedocument.theme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theme/theme16.xml" ContentType="application/vnd.openxmlformats-officedocument.theme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theme/theme17.xml" ContentType="application/vnd.openxmlformats-officedocument.theme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theme/theme18.xml" ContentType="application/vnd.openxmlformats-officedocument.theme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theme/theme19.xml" ContentType="application/vnd.openxmlformats-officedocument.theme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theme/theme20.xml" ContentType="application/vnd.openxmlformats-officedocument.theme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theme/theme21.xml" ContentType="application/vnd.openxmlformats-officedocument.theme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theme/theme22.xml" ContentType="application/vnd.openxmlformats-officedocument.theme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theme/theme23.xml" ContentType="application/vnd.openxmlformats-officedocument.theme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theme/theme24.xml" ContentType="application/vnd.openxmlformats-officedocument.theme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theme/theme25.xml" ContentType="application/vnd.openxmlformats-officedocument.theme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theme/theme26.xml" ContentType="application/vnd.openxmlformats-officedocument.theme+xml"/>
  <Override PartName="/ppt/slideLayouts/slideLayout28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29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92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296.xml" ContentType="application/vnd.openxmlformats-officedocument.presentationml.slideLayout+xml"/>
  <Override PartName="/ppt/slideLayouts/slideLayout297.xml" ContentType="application/vnd.openxmlformats-officedocument.presentationml.slideLayout+xml"/>
  <Override PartName="/ppt/theme/theme27.xml" ContentType="application/vnd.openxmlformats-officedocument.theme+xml"/>
  <Override PartName="/ppt/slideLayouts/slideLayout298.xml" ContentType="application/vnd.openxmlformats-officedocument.presentationml.slideLayout+xml"/>
  <Override PartName="/ppt/slideLayouts/slideLayout299.xml" ContentType="application/vnd.openxmlformats-officedocument.presentationml.slideLayout+xml"/>
  <Override PartName="/ppt/slideLayouts/slideLayout300.xml" ContentType="application/vnd.openxmlformats-officedocument.presentationml.slideLayout+xml"/>
  <Override PartName="/ppt/slideLayouts/slideLayout301.xml" ContentType="application/vnd.openxmlformats-officedocument.presentationml.slideLayout+xml"/>
  <Override PartName="/ppt/slideLayouts/slideLayout302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Layouts/slideLayout304.xml" ContentType="application/vnd.openxmlformats-officedocument.presentationml.slideLayout+xml"/>
  <Override PartName="/ppt/slideLayouts/slideLayout305.xml" ContentType="application/vnd.openxmlformats-officedocument.presentationml.slideLayout+xml"/>
  <Override PartName="/ppt/slideLayouts/slideLayout306.xml" ContentType="application/vnd.openxmlformats-officedocument.presentationml.slideLayout+xml"/>
  <Override PartName="/ppt/slideLayouts/slideLayout307.xml" ContentType="application/vnd.openxmlformats-officedocument.presentationml.slideLayout+xml"/>
  <Override PartName="/ppt/slideLayouts/slideLayout308.xml" ContentType="application/vnd.openxmlformats-officedocument.presentationml.slideLayout+xml"/>
  <Override PartName="/ppt/theme/theme28.xml" ContentType="application/vnd.openxmlformats-officedocument.theme+xml"/>
  <Override PartName="/ppt/slideLayouts/slideLayout309.xml" ContentType="application/vnd.openxmlformats-officedocument.presentationml.slideLayout+xml"/>
  <Override PartName="/ppt/slideLayouts/slideLayout310.xml" ContentType="application/vnd.openxmlformats-officedocument.presentationml.slideLayout+xml"/>
  <Override PartName="/ppt/slideLayouts/slideLayout311.xml" ContentType="application/vnd.openxmlformats-officedocument.presentationml.slideLayout+xml"/>
  <Override PartName="/ppt/slideLayouts/slideLayout312.xml" ContentType="application/vnd.openxmlformats-officedocument.presentationml.slideLayout+xml"/>
  <Override PartName="/ppt/slideLayouts/slideLayout313.xml" ContentType="application/vnd.openxmlformats-officedocument.presentationml.slideLayout+xml"/>
  <Override PartName="/ppt/slideLayouts/slideLayout314.xml" ContentType="application/vnd.openxmlformats-officedocument.presentationml.slideLayout+xml"/>
  <Override PartName="/ppt/slideLayouts/slideLayout315.xml" ContentType="application/vnd.openxmlformats-officedocument.presentationml.slideLayout+xml"/>
  <Override PartName="/ppt/slideLayouts/slideLayout316.xml" ContentType="application/vnd.openxmlformats-officedocument.presentationml.slideLayout+xml"/>
  <Override PartName="/ppt/slideLayouts/slideLayout317.xml" ContentType="application/vnd.openxmlformats-officedocument.presentationml.slideLayout+xml"/>
  <Override PartName="/ppt/slideLayouts/slideLayout318.xml" ContentType="application/vnd.openxmlformats-officedocument.presentationml.slideLayout+xml"/>
  <Override PartName="/ppt/slideLayouts/slideLayout319.xml" ContentType="application/vnd.openxmlformats-officedocument.presentationml.slideLayout+xml"/>
  <Override PartName="/ppt/theme/theme29.xml" ContentType="application/vnd.openxmlformats-officedocument.theme+xml"/>
  <Override PartName="/ppt/slideLayouts/slideLayout320.xml" ContentType="application/vnd.openxmlformats-officedocument.presentationml.slideLayout+xml"/>
  <Override PartName="/ppt/slideLayouts/slideLayout321.xml" ContentType="application/vnd.openxmlformats-officedocument.presentationml.slideLayout+xml"/>
  <Override PartName="/ppt/slideLayouts/slideLayout322.xml" ContentType="application/vnd.openxmlformats-officedocument.presentationml.slideLayout+xml"/>
  <Override PartName="/ppt/slideLayouts/slideLayout323.xml" ContentType="application/vnd.openxmlformats-officedocument.presentationml.slideLayout+xml"/>
  <Override PartName="/ppt/slideLayouts/slideLayout324.xml" ContentType="application/vnd.openxmlformats-officedocument.presentationml.slideLayout+xml"/>
  <Override PartName="/ppt/slideLayouts/slideLayout325.xml" ContentType="application/vnd.openxmlformats-officedocument.presentationml.slideLayout+xml"/>
  <Override PartName="/ppt/slideLayouts/slideLayout326.xml" ContentType="application/vnd.openxmlformats-officedocument.presentationml.slideLayout+xml"/>
  <Override PartName="/ppt/slideLayouts/slideLayout327.xml" ContentType="application/vnd.openxmlformats-officedocument.presentationml.slideLayout+xml"/>
  <Override PartName="/ppt/slideLayouts/slideLayout328.xml" ContentType="application/vnd.openxmlformats-officedocument.presentationml.slideLayout+xml"/>
  <Override PartName="/ppt/slideLayouts/slideLayout329.xml" ContentType="application/vnd.openxmlformats-officedocument.presentationml.slideLayout+xml"/>
  <Override PartName="/ppt/slideLayouts/slideLayout330.xml" ContentType="application/vnd.openxmlformats-officedocument.presentationml.slideLayout+xml"/>
  <Override PartName="/ppt/theme/theme30.xml" ContentType="application/vnd.openxmlformats-officedocument.theme+xml"/>
  <Override PartName="/ppt/slideLayouts/slideLayout331.xml" ContentType="application/vnd.openxmlformats-officedocument.presentationml.slideLayout+xml"/>
  <Override PartName="/ppt/slideLayouts/slideLayout332.xml" ContentType="application/vnd.openxmlformats-officedocument.presentationml.slideLayout+xml"/>
  <Override PartName="/ppt/slideLayouts/slideLayout333.xml" ContentType="application/vnd.openxmlformats-officedocument.presentationml.slideLayout+xml"/>
  <Override PartName="/ppt/slideLayouts/slideLayout334.xml" ContentType="application/vnd.openxmlformats-officedocument.presentationml.slideLayout+xml"/>
  <Override PartName="/ppt/slideLayouts/slideLayout335.xml" ContentType="application/vnd.openxmlformats-officedocument.presentationml.slideLayout+xml"/>
  <Override PartName="/ppt/slideLayouts/slideLayout336.xml" ContentType="application/vnd.openxmlformats-officedocument.presentationml.slideLayout+xml"/>
  <Override PartName="/ppt/slideLayouts/slideLayout337.xml" ContentType="application/vnd.openxmlformats-officedocument.presentationml.slideLayout+xml"/>
  <Override PartName="/ppt/slideLayouts/slideLayout338.xml" ContentType="application/vnd.openxmlformats-officedocument.presentationml.slideLayout+xml"/>
  <Override PartName="/ppt/slideLayouts/slideLayout339.xml" ContentType="application/vnd.openxmlformats-officedocument.presentationml.slideLayout+xml"/>
  <Override PartName="/ppt/slideLayouts/slideLayout340.xml" ContentType="application/vnd.openxmlformats-officedocument.presentationml.slideLayout+xml"/>
  <Override PartName="/ppt/slideLayouts/slideLayout341.xml" ContentType="application/vnd.openxmlformats-officedocument.presentationml.slideLayout+xml"/>
  <Override PartName="/ppt/theme/theme31.xml" ContentType="application/vnd.openxmlformats-officedocument.theme+xml"/>
  <Override PartName="/ppt/slideLayouts/slideLayout342.xml" ContentType="application/vnd.openxmlformats-officedocument.presentationml.slideLayout+xml"/>
  <Override PartName="/ppt/slideLayouts/slideLayout343.xml" ContentType="application/vnd.openxmlformats-officedocument.presentationml.slideLayout+xml"/>
  <Override PartName="/ppt/slideLayouts/slideLayout344.xml" ContentType="application/vnd.openxmlformats-officedocument.presentationml.slideLayout+xml"/>
  <Override PartName="/ppt/slideLayouts/slideLayout345.xml" ContentType="application/vnd.openxmlformats-officedocument.presentationml.slideLayout+xml"/>
  <Override PartName="/ppt/slideLayouts/slideLayout346.xml" ContentType="application/vnd.openxmlformats-officedocument.presentationml.slideLayout+xml"/>
  <Override PartName="/ppt/slideLayouts/slideLayout347.xml" ContentType="application/vnd.openxmlformats-officedocument.presentationml.slideLayout+xml"/>
  <Override PartName="/ppt/slideLayouts/slideLayout348.xml" ContentType="application/vnd.openxmlformats-officedocument.presentationml.slideLayout+xml"/>
  <Override PartName="/ppt/slideLayouts/slideLayout349.xml" ContentType="application/vnd.openxmlformats-officedocument.presentationml.slideLayout+xml"/>
  <Override PartName="/ppt/slideLayouts/slideLayout350.xml" ContentType="application/vnd.openxmlformats-officedocument.presentationml.slideLayout+xml"/>
  <Override PartName="/ppt/slideLayouts/slideLayout351.xml" ContentType="application/vnd.openxmlformats-officedocument.presentationml.slideLayout+xml"/>
  <Override PartName="/ppt/slideLayouts/slideLayout352.xml" ContentType="application/vnd.openxmlformats-officedocument.presentationml.slideLayout+xml"/>
  <Override PartName="/ppt/theme/theme32.xml" ContentType="application/vnd.openxmlformats-officedocument.theme+xml"/>
  <Override PartName="/ppt/slideLayouts/slideLayout353.xml" ContentType="application/vnd.openxmlformats-officedocument.presentationml.slideLayout+xml"/>
  <Override PartName="/ppt/slideLayouts/slideLayout354.xml" ContentType="application/vnd.openxmlformats-officedocument.presentationml.slideLayout+xml"/>
  <Override PartName="/ppt/slideLayouts/slideLayout355.xml" ContentType="application/vnd.openxmlformats-officedocument.presentationml.slideLayout+xml"/>
  <Override PartName="/ppt/slideLayouts/slideLayout356.xml" ContentType="application/vnd.openxmlformats-officedocument.presentationml.slideLayout+xml"/>
  <Override PartName="/ppt/slideLayouts/slideLayout357.xml" ContentType="application/vnd.openxmlformats-officedocument.presentationml.slideLayout+xml"/>
  <Override PartName="/ppt/slideLayouts/slideLayout358.xml" ContentType="application/vnd.openxmlformats-officedocument.presentationml.slideLayout+xml"/>
  <Override PartName="/ppt/slideLayouts/slideLayout359.xml" ContentType="application/vnd.openxmlformats-officedocument.presentationml.slideLayout+xml"/>
  <Override PartName="/ppt/slideLayouts/slideLayout360.xml" ContentType="application/vnd.openxmlformats-officedocument.presentationml.slideLayout+xml"/>
  <Override PartName="/ppt/slideLayouts/slideLayout361.xml" ContentType="application/vnd.openxmlformats-officedocument.presentationml.slideLayout+xml"/>
  <Override PartName="/ppt/slideLayouts/slideLayout362.xml" ContentType="application/vnd.openxmlformats-officedocument.presentationml.slideLayout+xml"/>
  <Override PartName="/ppt/slideLayouts/slideLayout363.xml" ContentType="application/vnd.openxmlformats-officedocument.presentationml.slideLayout+xml"/>
  <Override PartName="/ppt/theme/theme33.xml" ContentType="application/vnd.openxmlformats-officedocument.theme+xml"/>
  <Override PartName="/ppt/slideLayouts/slideLayout364.xml" ContentType="application/vnd.openxmlformats-officedocument.presentationml.slideLayout+xml"/>
  <Override PartName="/ppt/slideLayouts/slideLayout365.xml" ContentType="application/vnd.openxmlformats-officedocument.presentationml.slideLayout+xml"/>
  <Override PartName="/ppt/slideLayouts/slideLayout366.xml" ContentType="application/vnd.openxmlformats-officedocument.presentationml.slideLayout+xml"/>
  <Override PartName="/ppt/slideLayouts/slideLayout367.xml" ContentType="application/vnd.openxmlformats-officedocument.presentationml.slideLayout+xml"/>
  <Override PartName="/ppt/slideLayouts/slideLayout368.xml" ContentType="application/vnd.openxmlformats-officedocument.presentationml.slideLayout+xml"/>
  <Override PartName="/ppt/slideLayouts/slideLayout369.xml" ContentType="application/vnd.openxmlformats-officedocument.presentationml.slideLayout+xml"/>
  <Override PartName="/ppt/slideLayouts/slideLayout370.xml" ContentType="application/vnd.openxmlformats-officedocument.presentationml.slideLayout+xml"/>
  <Override PartName="/ppt/slideLayouts/slideLayout371.xml" ContentType="application/vnd.openxmlformats-officedocument.presentationml.slideLayout+xml"/>
  <Override PartName="/ppt/slideLayouts/slideLayout372.xml" ContentType="application/vnd.openxmlformats-officedocument.presentationml.slideLayout+xml"/>
  <Override PartName="/ppt/slideLayouts/slideLayout373.xml" ContentType="application/vnd.openxmlformats-officedocument.presentationml.slideLayout+xml"/>
  <Override PartName="/ppt/slideLayouts/slideLayout374.xml" ContentType="application/vnd.openxmlformats-officedocument.presentationml.slideLayout+xml"/>
  <Override PartName="/ppt/theme/theme34.xml" ContentType="application/vnd.openxmlformats-officedocument.theme+xml"/>
  <Override PartName="/ppt/slideLayouts/slideLayout375.xml" ContentType="application/vnd.openxmlformats-officedocument.presentationml.slideLayout+xml"/>
  <Override PartName="/ppt/slideLayouts/slideLayout376.xml" ContentType="application/vnd.openxmlformats-officedocument.presentationml.slideLayout+xml"/>
  <Override PartName="/ppt/slideLayouts/slideLayout377.xml" ContentType="application/vnd.openxmlformats-officedocument.presentationml.slideLayout+xml"/>
  <Override PartName="/ppt/slideLayouts/slideLayout378.xml" ContentType="application/vnd.openxmlformats-officedocument.presentationml.slideLayout+xml"/>
  <Override PartName="/ppt/slideLayouts/slideLayout379.xml" ContentType="application/vnd.openxmlformats-officedocument.presentationml.slideLayout+xml"/>
  <Override PartName="/ppt/slideLayouts/slideLayout380.xml" ContentType="application/vnd.openxmlformats-officedocument.presentationml.slideLayout+xml"/>
  <Override PartName="/ppt/slideLayouts/slideLayout381.xml" ContentType="application/vnd.openxmlformats-officedocument.presentationml.slideLayout+xml"/>
  <Override PartName="/ppt/slideLayouts/slideLayout382.xml" ContentType="application/vnd.openxmlformats-officedocument.presentationml.slideLayout+xml"/>
  <Override PartName="/ppt/slideLayouts/slideLayout383.xml" ContentType="application/vnd.openxmlformats-officedocument.presentationml.slideLayout+xml"/>
  <Override PartName="/ppt/slideLayouts/slideLayout384.xml" ContentType="application/vnd.openxmlformats-officedocument.presentationml.slideLayout+xml"/>
  <Override PartName="/ppt/slideLayouts/slideLayout385.xml" ContentType="application/vnd.openxmlformats-officedocument.presentationml.slideLayout+xml"/>
  <Override PartName="/ppt/theme/theme35.xml" ContentType="application/vnd.openxmlformats-officedocument.theme+xml"/>
  <Override PartName="/ppt/slideLayouts/slideLayout386.xml" ContentType="application/vnd.openxmlformats-officedocument.presentationml.slideLayout+xml"/>
  <Override PartName="/ppt/slideLayouts/slideLayout387.xml" ContentType="application/vnd.openxmlformats-officedocument.presentationml.slideLayout+xml"/>
  <Override PartName="/ppt/slideLayouts/slideLayout388.xml" ContentType="application/vnd.openxmlformats-officedocument.presentationml.slideLayout+xml"/>
  <Override PartName="/ppt/slideLayouts/slideLayout389.xml" ContentType="application/vnd.openxmlformats-officedocument.presentationml.slideLayout+xml"/>
  <Override PartName="/ppt/slideLayouts/slideLayout390.xml" ContentType="application/vnd.openxmlformats-officedocument.presentationml.slideLayout+xml"/>
  <Override PartName="/ppt/slideLayouts/slideLayout391.xml" ContentType="application/vnd.openxmlformats-officedocument.presentationml.slideLayout+xml"/>
  <Override PartName="/ppt/slideLayouts/slideLayout392.xml" ContentType="application/vnd.openxmlformats-officedocument.presentationml.slideLayout+xml"/>
  <Override PartName="/ppt/slideLayouts/slideLayout393.xml" ContentType="application/vnd.openxmlformats-officedocument.presentationml.slideLayout+xml"/>
  <Override PartName="/ppt/slideLayouts/slideLayout394.xml" ContentType="application/vnd.openxmlformats-officedocument.presentationml.slideLayout+xml"/>
  <Override PartName="/ppt/slideLayouts/slideLayout395.xml" ContentType="application/vnd.openxmlformats-officedocument.presentationml.slideLayout+xml"/>
  <Override PartName="/ppt/slideLayouts/slideLayout396.xml" ContentType="application/vnd.openxmlformats-officedocument.presentationml.slideLayout+xml"/>
  <Override PartName="/ppt/theme/theme36.xml" ContentType="application/vnd.openxmlformats-officedocument.theme+xml"/>
  <Override PartName="/ppt/slideLayouts/slideLayout397.xml" ContentType="application/vnd.openxmlformats-officedocument.presentationml.slideLayout+xml"/>
  <Override PartName="/ppt/slideLayouts/slideLayout398.xml" ContentType="application/vnd.openxmlformats-officedocument.presentationml.slideLayout+xml"/>
  <Override PartName="/ppt/slideLayouts/slideLayout399.xml" ContentType="application/vnd.openxmlformats-officedocument.presentationml.slideLayout+xml"/>
  <Override PartName="/ppt/slideLayouts/slideLayout400.xml" ContentType="application/vnd.openxmlformats-officedocument.presentationml.slideLayout+xml"/>
  <Override PartName="/ppt/slideLayouts/slideLayout401.xml" ContentType="application/vnd.openxmlformats-officedocument.presentationml.slideLayout+xml"/>
  <Override PartName="/ppt/slideLayouts/slideLayout402.xml" ContentType="application/vnd.openxmlformats-officedocument.presentationml.slideLayout+xml"/>
  <Override PartName="/ppt/slideLayouts/slideLayout403.xml" ContentType="application/vnd.openxmlformats-officedocument.presentationml.slideLayout+xml"/>
  <Override PartName="/ppt/slideLayouts/slideLayout404.xml" ContentType="application/vnd.openxmlformats-officedocument.presentationml.slideLayout+xml"/>
  <Override PartName="/ppt/slideLayouts/slideLayout405.xml" ContentType="application/vnd.openxmlformats-officedocument.presentationml.slideLayout+xml"/>
  <Override PartName="/ppt/slideLayouts/slideLayout406.xml" ContentType="application/vnd.openxmlformats-officedocument.presentationml.slideLayout+xml"/>
  <Override PartName="/ppt/slideLayouts/slideLayout407.xml" ContentType="application/vnd.openxmlformats-officedocument.presentationml.slideLayout+xml"/>
  <Override PartName="/ppt/theme/theme3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50" r:id="rId2"/>
    <p:sldMasterId id="2147483651" r:id="rId3"/>
    <p:sldMasterId id="2147483652" r:id="rId4"/>
    <p:sldMasterId id="2147483653" r:id="rId5"/>
    <p:sldMasterId id="2147483654" r:id="rId6"/>
    <p:sldMasterId id="2147483655" r:id="rId7"/>
    <p:sldMasterId id="2147483656" r:id="rId8"/>
    <p:sldMasterId id="2147483657" r:id="rId9"/>
    <p:sldMasterId id="2147483658" r:id="rId10"/>
    <p:sldMasterId id="2147483659" r:id="rId11"/>
    <p:sldMasterId id="2147483660" r:id="rId12"/>
    <p:sldMasterId id="2147483661" r:id="rId13"/>
    <p:sldMasterId id="2147483662" r:id="rId14"/>
    <p:sldMasterId id="2147483663" r:id="rId15"/>
    <p:sldMasterId id="2147483664" r:id="rId16"/>
    <p:sldMasterId id="2147483665" r:id="rId17"/>
    <p:sldMasterId id="2147483666" r:id="rId18"/>
    <p:sldMasterId id="2147483667" r:id="rId19"/>
    <p:sldMasterId id="2147483668" r:id="rId20"/>
    <p:sldMasterId id="2147483669" r:id="rId21"/>
    <p:sldMasterId id="2147483670" r:id="rId22"/>
    <p:sldMasterId id="2147483671" r:id="rId23"/>
    <p:sldMasterId id="2147483672" r:id="rId24"/>
    <p:sldMasterId id="2147483673" r:id="rId25"/>
    <p:sldMasterId id="2147483674" r:id="rId26"/>
    <p:sldMasterId id="2147483675" r:id="rId27"/>
    <p:sldMasterId id="2147483676" r:id="rId28"/>
    <p:sldMasterId id="2147483677" r:id="rId29"/>
    <p:sldMasterId id="2147483678" r:id="rId30"/>
    <p:sldMasterId id="2147483679" r:id="rId31"/>
    <p:sldMasterId id="2147483680" r:id="rId32"/>
    <p:sldMasterId id="2147483681" r:id="rId33"/>
    <p:sldMasterId id="2147483682" r:id="rId34"/>
    <p:sldMasterId id="2147483683" r:id="rId35"/>
    <p:sldMasterId id="2147483684" r:id="rId36"/>
    <p:sldMasterId id="2147483685" r:id="rId37"/>
  </p:sldMasterIdLst>
  <p:sldIdLst>
    <p:sldId id="256" r:id="rId38"/>
    <p:sldId id="268" r:id="rId39"/>
    <p:sldId id="269" r:id="rId40"/>
    <p:sldId id="257" r:id="rId41"/>
    <p:sldId id="258" r:id="rId42"/>
    <p:sldId id="259" r:id="rId43"/>
    <p:sldId id="260" r:id="rId44"/>
    <p:sldId id="261" r:id="rId45"/>
    <p:sldId id="262" r:id="rId46"/>
    <p:sldId id="263" r:id="rId47"/>
    <p:sldId id="264" r:id="rId48"/>
    <p:sldId id="266" r:id="rId49"/>
    <p:sldId id="267" r:id="rId50"/>
    <p:sldId id="265" r:id="rId51"/>
    <p:sldId id="270" r:id="rId52"/>
    <p:sldId id="271" r:id="rId5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Master" Target="slideMasters/slideMaster26.xml"/><Relationship Id="rId39" Type="http://schemas.openxmlformats.org/officeDocument/2006/relationships/slide" Target="slides/slide2.xml"/><Relationship Id="rId21" Type="http://schemas.openxmlformats.org/officeDocument/2006/relationships/slideMaster" Target="slideMasters/slideMaster21.xml"/><Relationship Id="rId34" Type="http://schemas.openxmlformats.org/officeDocument/2006/relationships/slideMaster" Target="slideMasters/slideMaster34.xml"/><Relationship Id="rId42" Type="http://schemas.openxmlformats.org/officeDocument/2006/relationships/slide" Target="slides/slide5.xml"/><Relationship Id="rId47" Type="http://schemas.openxmlformats.org/officeDocument/2006/relationships/slide" Target="slides/slide10.xml"/><Relationship Id="rId50" Type="http://schemas.openxmlformats.org/officeDocument/2006/relationships/slide" Target="slides/slide13.xml"/><Relationship Id="rId55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Master" Target="slideMasters/slideMaster33.xml"/><Relationship Id="rId38" Type="http://schemas.openxmlformats.org/officeDocument/2006/relationships/slide" Target="slides/slide1.xml"/><Relationship Id="rId46" Type="http://schemas.openxmlformats.org/officeDocument/2006/relationships/slide" Target="slides/slide9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Master" Target="slideMasters/slideMaster20.xml"/><Relationship Id="rId29" Type="http://schemas.openxmlformats.org/officeDocument/2006/relationships/slideMaster" Target="slideMasters/slideMaster29.xml"/><Relationship Id="rId41" Type="http://schemas.openxmlformats.org/officeDocument/2006/relationships/slide" Target="slides/slide4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Master" Target="slideMasters/slideMaster24.xml"/><Relationship Id="rId32" Type="http://schemas.openxmlformats.org/officeDocument/2006/relationships/slideMaster" Target="slideMasters/slideMaster32.xml"/><Relationship Id="rId37" Type="http://schemas.openxmlformats.org/officeDocument/2006/relationships/slideMaster" Target="slideMasters/slideMaster37.xml"/><Relationship Id="rId40" Type="http://schemas.openxmlformats.org/officeDocument/2006/relationships/slide" Target="slides/slide3.xml"/><Relationship Id="rId45" Type="http://schemas.openxmlformats.org/officeDocument/2006/relationships/slide" Target="slides/slide8.xml"/><Relationship Id="rId53" Type="http://schemas.openxmlformats.org/officeDocument/2006/relationships/slide" Target="slides/slide16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Master" Target="slideMasters/slideMaster28.xml"/><Relationship Id="rId36" Type="http://schemas.openxmlformats.org/officeDocument/2006/relationships/slideMaster" Target="slideMasters/slideMaster36.xml"/><Relationship Id="rId49" Type="http://schemas.openxmlformats.org/officeDocument/2006/relationships/slide" Target="slides/slide12.xml"/><Relationship Id="rId57" Type="http://schemas.openxmlformats.org/officeDocument/2006/relationships/tableStyles" Target="tableStyles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slideMaster" Target="slideMasters/slideMaster31.xml"/><Relationship Id="rId44" Type="http://schemas.openxmlformats.org/officeDocument/2006/relationships/slide" Target="slides/slide7.xml"/><Relationship Id="rId52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Master" Target="slideMasters/slideMaster27.xml"/><Relationship Id="rId30" Type="http://schemas.openxmlformats.org/officeDocument/2006/relationships/slideMaster" Target="slideMasters/slideMaster30.xml"/><Relationship Id="rId35" Type="http://schemas.openxmlformats.org/officeDocument/2006/relationships/slideMaster" Target="slideMasters/slideMaster35.xml"/><Relationship Id="rId43" Type="http://schemas.openxmlformats.org/officeDocument/2006/relationships/slide" Target="slides/slide6.xml"/><Relationship Id="rId48" Type="http://schemas.openxmlformats.org/officeDocument/2006/relationships/slide" Target="slides/slide11.xml"/><Relationship Id="rId56" Type="http://schemas.openxmlformats.org/officeDocument/2006/relationships/theme" Target="theme/theme1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14.xml"/><Relationship Id="rId3" Type="http://schemas.openxmlformats.org/officeDocument/2006/relationships/slideMaster" Target="slideMasters/slideMaster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Master" Target="../slideMasters/slideMaster37.xml"/></Relationships>
</file>

<file path=ppt/slideLayouts/_rels/slideLayout3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3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74B391-FD8A-4F8A-8623-3E89AE63BC6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E42AE5-C775-4D02-92CC-1D0EAA29CD7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E8DBF1-9F55-4E0D-A9D3-D685672C21A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B5059F-9198-4A3F-9EB5-92314CCC56F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04E106-B576-488D-8E4C-A110D1DFC37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12A4F2-F176-4976-97AE-C6889AC0E9C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6E2E9F-EBC6-4209-9E3D-BE923DE170A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AE6375-758C-471B-9CAE-CAEB9F99158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594788-A920-4C53-8427-2DED43A106D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5E40FF-D8B1-433B-ADE6-6C4636CA9C0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2B90F3-CA2C-4380-8FBD-6057DE08F88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B3BA6E-E848-4EDB-9324-C81CD9A5691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4A2D05-75ED-4DA8-A0B4-B4DE07C06D7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198B6E-0C4D-45F5-98AF-9C104EB74E4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9DD5BC-0AEC-4600-80DC-5CE055D3246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99FC2F-57B6-4819-BF72-5BDA056D90B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CF9A0B-2A29-404E-9B19-57BB11AE9A9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1EC3FE-16B1-4FFA-A106-01D93B94AE4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816452-CDAD-49A7-818B-A3E46419775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1AE6DE-9470-4C73-91B1-546FFD68AC9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D25873-8119-4941-98A2-DF12589B9DD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59DF5D-EE23-4E26-8F2B-26AE7DED8AB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776B30-0499-46A9-AA6F-1063CE88E90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C1824B-3E57-4795-8864-0079D754CA5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093ED6-04BC-4FAE-BFAB-6DFA915E531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AFA73A-C8D4-4EDF-AEF7-592C70C4683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D5979B-BFE8-4777-B6BE-4AEE54F8414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437501-205B-49E9-A876-899A7524F16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3EC39B-4945-4EA7-B708-306A7D10728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4389438"/>
            <a:ext cx="4038600" cy="23161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4389438"/>
            <a:ext cx="4038600" cy="23161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8B1325-5F30-43FF-98AE-76C3BFE3DAB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D6891A-6F1C-4BDE-8145-5156D249E28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BFC361-DCF0-417D-9E9E-75F3BBDBF0F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3DA7ED-AD3C-4C36-99B4-2EBC7D395B9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AB7D19-4B8A-48A1-9187-B26E1A7DFF8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760EF3-9FFE-42C2-8CBB-651D1036CDD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7F1477-CD86-45E4-AE9E-9AD40F484C2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DCCA25-5126-4224-816F-A3D70BE9091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04800"/>
            <a:ext cx="2057400" cy="6400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6400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BE8C37-6C7A-41C9-B8DF-1A6EEA2AE60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4A8D10-C49F-45D8-B2F8-7FA3747775E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A4C6A7-1E6D-4321-8FD7-FBD2E7CCE35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B6A32B-69AD-448C-8DAE-9ED4542725A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98AC3A-D5F1-429B-8E39-2651301989B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9C08AA-5D3B-4A49-8B62-242AA68B992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D0DCAE-478F-41B5-8141-9695BEBF883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46222A-AABF-4A38-8698-430A7020B4A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A2D8D6-6C21-4AE2-8F55-BC1C822A398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6F707E-1AF6-4047-BF5E-391E9F8FA52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7C21C1-FCAC-4F39-B443-F82A87F6C15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102599-1F26-466D-84EC-BF80E9C2D52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B072E2-65FB-44A9-9B91-F6E744F8574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EA8F42-E062-45CA-ACAE-DF478263BBB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FC82EE-892B-4A50-B9AE-A5AF6B58B34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A35017-6694-4E7F-8D01-F01518BF5C5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DA9059-5556-42B2-9AB6-B60829410B8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D82D67-C00B-46E1-9939-DC179E314AB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032C10-8A17-4152-820A-53947B4EAF2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600200"/>
            <a:ext cx="3657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657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DD30FD-EC63-4359-8268-3D6AB60D1F7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4E2A5E-1E5A-4743-A3E7-78E9E49DD3C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B0868A-FE32-4AE0-8F40-08EE918187D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BCBD25-4434-4937-9A35-B000780178F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D35257-4098-435D-B388-ABAF57C7E34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FD3771-2FC9-434A-A6C7-54689893CB5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29B766-EC21-49E9-8749-D01D0A1F44B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A22642-7B95-492C-A5D3-0359CF7A312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1FF9B5-D0B2-431E-B21C-281FEFB1C08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4389438"/>
            <a:ext cx="4038600" cy="23161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4389438"/>
            <a:ext cx="4038600" cy="23161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A92E53-8D63-439A-92F3-405636A1E29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E4AE6B-8E0A-4E32-BBF2-859B480CFF1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CD4CE6-D081-4060-8B95-ADA0C2D69F1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BC1EA0-E90F-4978-94E1-C9BFF45FECF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D32C5D-733E-4A4B-A943-CD4B7F55BE4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F0ABD4-910D-42AA-8685-97214B86DE3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D92554-C3B4-4E20-8FAE-2D9FC05C113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34D3CC-2043-4EC3-993A-BC82C66A27E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04800"/>
            <a:ext cx="2057400" cy="6400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6400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BBFEF2-D55E-470F-B7C2-7539B981EE5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1270B6-4686-4825-AAA3-9B37188E946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97BE66-C558-4464-8E90-26DA7468201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15AB62-B713-48CC-A747-7F6BF925382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45939E-C195-43C2-AF8C-3D6F092C969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0875E9-707B-4089-8F9E-95D083871AF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92833A-E53F-4A8E-B498-27E86C48986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3C05C8-FB73-48A8-ABDF-B3D4D8743B2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3AB41C-31ED-4732-AD9C-50FC3A65387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E1D024-DBDC-4111-9C97-251F998FA57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81EBD5-9DA1-4958-9EEC-5EDDEF4B702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90D215-F8B7-4A70-A4A1-1FD09B6D305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8739A0-D941-4FBF-96D5-D17DB4860B5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84F830-9BDD-486F-A6E0-8EF74FB6514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A0C7B-0D9A-4D44-B337-81409ED5309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989D22-3348-412E-9A31-8D9B48F2EB2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87B99C-AE72-4F3A-8DA3-9AFE6B315A1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7A2197-4340-4C9B-9A8A-25D213FBC69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F9B9D0-27C7-4755-89FB-730BF806653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262C0D-879D-41A6-9487-F76B660E706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CD4627-CC2C-4B64-8437-BD688C5E1AB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359380-84D2-4BDE-89CC-D1F979D6464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D46EA9-03AF-4FBB-B3C2-B655B92366C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540035-80C6-4BD1-897C-F5C71D76082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9EDDB0-2472-4ED7-AB9B-CA943296D20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C0F4D9-C52A-4C67-B2E0-1E6675F8AB8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4A9234-FF10-4424-9132-0C4CD37C3D2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3347CF-2E54-4E8A-996E-CF7C6FEA748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396214-FD07-4D2D-819D-71CE9C393A2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4389438"/>
            <a:ext cx="4038600" cy="23161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4389438"/>
            <a:ext cx="4038600" cy="23161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9AEC91-E6D2-406B-B587-02544994DE4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4921A0-D1C7-4E44-B06D-2EF3860B207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B3A27B-C6BF-41A8-B0E4-057392759A1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EA8801-025B-4914-96FC-57AF7CBD441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230954-CED2-4BFC-9004-E1F1EB96219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6199EB-7861-4BF3-BFAC-4D322671D15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FDFB22-A4CA-41A5-8817-22B25145D2C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04800"/>
            <a:ext cx="2057400" cy="6400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6400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C364EA-DDD5-4F83-82E8-EB8BB86996B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E677EF-325F-4C0B-B0F8-5D588303F47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EDD844-BD0E-4DAB-9BC9-9F5E9C0CDD0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E4D5B8-F1BA-424F-BDE3-971199DD612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B8776C-DE42-44BB-8E5B-1C70E1E8059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BC6D5E-179A-4C39-BE0E-4B14BDDB02B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EA29F2-DCB5-48AB-AF17-BD54807D281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E10AB8-E9D9-445A-87EA-1F997816867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B86FA9-438C-41D6-A066-A738BB4525F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610261-0B05-4395-8DCC-0F22A3047C6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8381FD-AB7F-4445-BB54-3A8B56E5D10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5D07D8-493D-44A6-BEC7-95995CDDACA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F659BA-6AB3-40CD-B4F7-FBAC539D3DB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415DE2-1B93-4D36-AE97-30679DCCA70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A3EB6D-21D5-43B3-ADD7-5A195F858DF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A0F566-F7A1-45C9-B22B-D4BD18E36AA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10EBD8-38BD-479A-8A04-613C1391CAC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FBEBBC-54A9-4939-ACEB-DBA5A4615FA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676400"/>
            <a:ext cx="3810000" cy="4449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3810000" cy="4449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A0F226-0CC9-4E42-8A9E-14C688BB16C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81F4AF-2C51-40C8-B59A-D4F217E8796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7BFC1E-7259-46F9-BAC7-0DE9D9879B0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B4BD21-B9AE-4E9B-8AEB-83A2DC88481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B68B31-57F6-4B05-B58C-0F7BD530C92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B0F819-9C30-44AA-830B-C70BD6F5D05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4B19C9-33D0-4CBB-A357-C37261CF7BA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9A70E7-D558-430A-8BD8-D01E4333288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0"/>
            <a:ext cx="2057400" cy="5592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33400"/>
            <a:ext cx="6019800" cy="5592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B40039-B9BF-4667-BB41-7BB77E05F4E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5E7306-1A67-4F57-88B4-FAFEF1B1EC6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73D595-2E89-4420-8477-B2EE05FF4DB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3A3DCD-021D-4C10-A28F-000800EFEE3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3200400"/>
            <a:ext cx="4038600" cy="2925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3200400"/>
            <a:ext cx="4038600" cy="2925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9DE5FC-8C47-43F9-95E9-D932E62F495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E0698B-4AA2-47C0-9131-04113FF63DC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0223E6-FDEF-4536-AD6C-EDB7059991C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6DC720-43D3-4454-846F-42406A8A718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560F83-8F37-4B4D-ABF7-6841BCB77A6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215DCA-324A-439C-8A0C-5F1260F64E2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D08B18-8D35-414F-83E7-B3C8F29F64A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97BFC8-8C7C-421E-AD8A-88F48290BDD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981200"/>
            <a:ext cx="2057400" cy="41449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981200"/>
            <a:ext cx="6019800" cy="41449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A962A1-D047-4559-A93E-85135D139D8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89C1EC-DAF3-448B-B665-091A3B7BA0F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2B5140-3EE6-47F4-A52B-E787E7822AC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1C7500-F796-4D87-932D-B2D2FC7A167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BEAA99-9633-4ACE-AC39-061FA0419A8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72C1EA-C18D-48BB-BD95-33E881E2DF8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BB807F-DDB6-46B4-9FAE-2A5FA8BBB24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FE139F-2695-4DFE-80A9-099F94DFA4A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3B67AD-8EA6-4D45-9D13-82B6F1DB5F7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7EAD48-22FC-4339-831A-F1D1E011105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8263A0-57BC-4677-9C2F-09E694FFFCB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E3A3CD-B208-43F5-8CC4-FF41E80F42B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639E0F-A22C-4D5A-8826-33C8CB506C5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E9FAD5-BC87-4377-AA4C-74368150367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E88FD7-B747-4A7F-8293-446B6CF6735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A91653-08EB-4D25-B427-A617144AFB9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676400"/>
            <a:ext cx="3810000" cy="4449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3810000" cy="4449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1DADA4-4467-44DC-B036-0501E462F41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5184A9-2035-4A66-94C2-F34214239D3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8EB1AA-E2A9-474B-9F2C-AAC58C612F0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4D15E0-E92B-4E0E-95BC-586BCCF3DBC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624045-B435-402E-9073-DC4E36AAFBE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883E31-04E9-49E9-A0B6-7905D23D617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52E7EB-F35B-4380-88BF-AAEA54101B8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A5E61B-2604-4F1A-A5E4-4581940DE9C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0"/>
            <a:ext cx="2057400" cy="5592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33400"/>
            <a:ext cx="6019800" cy="5592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1ABB94-B117-4A36-9224-D4799DB7602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E80836-9226-4AAA-A494-7B13C0DE959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0A46AD-AA4F-4092-854A-7A0BC7DA3E4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8A8DA6-2313-4C67-9C5A-0AFAE409967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3200400"/>
            <a:ext cx="4038600" cy="2925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3200400"/>
            <a:ext cx="4038600" cy="2925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2A0CA9-F0C9-4918-8567-BEBB09A3BD2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D11227-6A1F-4E45-824B-3604E593FC0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1D36F7-A267-4FFE-8C32-AB5F0307D62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3322638"/>
            <a:ext cx="4038600" cy="3001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3322638"/>
            <a:ext cx="4038600" cy="3001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1BC490-F290-4D8E-A2EF-9833F32DECB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729CE2-ECFA-48AB-915A-2CC2B34C820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E2CD88-352E-4B3F-88DA-87363335808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FB7B3C-EB5B-48CC-B3AC-3F4FF580AA0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BC810E-4E61-4287-9145-972F8D58462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981200"/>
            <a:ext cx="2057400" cy="41449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981200"/>
            <a:ext cx="6019800" cy="41449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1FF24A-C362-4F34-BDF7-D6FB4A85F95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EB3258-4B77-42B2-90F6-F4444024061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789CF6-6952-49D7-BCE7-C2B172CE20B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8D2C5E-9507-4C8A-A314-816F27C40E2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0286AD-8E2A-4B4E-A363-67DEB3D9AE9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070F8C-0744-40A1-8467-FEF66D7A98E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7DB105-E92D-4E09-BCD8-4324FDBCB16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0CCFBB-C17A-4B66-8674-D4D71C4258A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EFA2DD-0767-4442-9EA6-33D899C14B1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097853-AA76-425C-819A-6E08C7FCEF8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BEB18A-1E89-4E73-93A2-E410AE9DA5F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B822D7-EBDA-4801-8EBE-7D48028015A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518B50-1700-4B48-936A-BA9F7F5C9D2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09F24E-8FDC-4048-8076-24D21F8A8DA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5649EF-E837-4A71-83F1-1C35192561F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58418E-8168-46B9-8702-570FA412C8B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676400"/>
            <a:ext cx="3810000" cy="4449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3810000" cy="4449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4AF6B8-DE59-4E8C-B392-46096B24324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1B6824-A06D-4026-9CAA-5E8EAD05AA4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892D23-3376-4DFE-B3DF-68DC0CE9E63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0A503E-A15C-4EE1-A7F0-5FC32CB2C22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4E628C-D86F-4B37-830A-F12D0EEB894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70FF39-CBA4-4504-8AE4-17C3D0A0B8E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182129-7FE3-4307-A46A-53976BCD143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0B74E1-106D-443A-9B0B-693E77C71AB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0"/>
            <a:ext cx="2057400" cy="5592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33400"/>
            <a:ext cx="6019800" cy="5592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6808DF-B825-4F79-BADD-6B706A0DC47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71224F-E2C6-4E3D-8372-73EA94951CD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EAF7F4-0C14-4214-B13F-6775ACC5ABF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845677-971D-4BC9-9AEE-31288B2543E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1B8D82-E5B4-41BE-AD69-D4C6056ACD9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3200400"/>
            <a:ext cx="4038600" cy="2925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3200400"/>
            <a:ext cx="4038600" cy="2925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B12C00-E70F-49BD-95EB-5D6445A5265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14703D-0AE8-4A14-A7CB-2808455295E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A5EB80-23F2-4D4E-BCFC-C4FCDF3FBE4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3A5788-749F-41E0-B285-E2195DDC447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CBA48B-4FFF-4154-B8F8-9E6C752A1EF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B15308-5180-46C1-A680-081BC1CA437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1C1487-ABED-4332-A4E1-5FF2181F41D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981200"/>
            <a:ext cx="2057400" cy="41449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981200"/>
            <a:ext cx="6019800" cy="41449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CB2BF4-C764-4F60-9BC2-A43045711A4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E437E0-FE7F-4B7C-B1EF-DB27AC87CA1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C6B8CD-8450-4F5A-BC6A-98169BB93EE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C216E9-0A20-4556-B28A-63E5CFE12EC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532EA7-D170-48B4-9989-2D7DE29E08D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E94CF8-E96B-4C1B-9A91-6E8CA3B5EC1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1188CF-86FA-439D-89B6-61B03AFFBBC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061443-C199-4ADA-8DC9-1A9AD98B6FB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88984E-829D-4A5B-81BF-0999CD94A8B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78BC13-6761-42E4-982C-D72F7314EBE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2A2B6F-B963-4BFC-8FDD-88C8C59AE80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596F81-16CD-4917-AA02-193B70EC229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AA750E-FD7A-4C95-89C9-4E6512AAE79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5ABAF6-17FD-4CF5-8D3E-B12EC651F1A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B46C83-D9C0-49EA-B39A-3725E9719F2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3A7368-9701-4967-BA56-1B896230C58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9C8C97-0370-4988-9B59-FE35582E719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9FD37E-B868-457A-ACF8-173C1F9C429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4FCB46-A6B2-485D-9684-AC9E13E67FE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C2D6D3-25CE-4DE1-A4F4-85EA8D27819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AD6043-C86B-44C7-9F06-B14B55651E9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3035A0-C5A4-4177-9D54-B2E049EEF85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1157F3-A137-4E03-9D33-1CFFB9A0D20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6B7D55-8E6C-4DE9-AA4D-E13BBEBBF40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4ACF01-FEEA-48B0-9A08-11CA880D5DD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72300" y="274638"/>
            <a:ext cx="21717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3627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B8EC0B-39F8-43D2-B4F4-FB517C8CB82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DC3BFA-1E8A-4663-8D0B-A3B73BCB45B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AB5E2C-EE32-4FC4-96C4-2FDC513B96A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18986A-D700-4861-A6A7-551A251D811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50EFC7-E5A9-4F8D-8BB8-09851A20846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438400"/>
            <a:ext cx="4038600" cy="3687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438400"/>
            <a:ext cx="4038600" cy="3687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59E3E0-0001-4749-8BBE-F0F5B4552AE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0D9577-69D6-4EE7-8B43-F415195BA53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A1B9F6-E586-45CD-A70D-56694FE56B7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FBE646-4E4F-4C90-948A-6D430D18FB7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63F18D-0459-4709-9745-29F4B8BAABD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554534-0FB9-448B-9109-602B165AD5E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6DA797-056F-470F-9323-A7F1A464CCB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685800"/>
            <a:ext cx="2057400" cy="5638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85800"/>
            <a:ext cx="6019800" cy="5638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3FDDF6-D4A7-44E2-90F0-81C9AA6F32C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90600"/>
            <a:ext cx="2057400" cy="51355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90600"/>
            <a:ext cx="6019800" cy="51355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E65C19-5579-4A07-B54B-FB56F8CB61A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4550D5-F128-4143-A021-203B05B3D01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C18F87-A8B6-4B78-8D31-8AB454D0C70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61123B-85B7-48A8-8114-780B51B09C7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B1A3A3-4DB1-4E6D-82C6-76B1A1DFC20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F6DBCE-B80C-4209-829A-73848D95263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F28F2A-6D66-4F86-971E-23277CEF2A8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6D53FC-9F52-408E-BEA7-6482095554D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A8D979-CD75-4A38-978A-7A2D68CB74C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4B9E3F-CA40-4D65-8123-210693270CB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DEA3CD-7EF3-4212-9A6B-FB0C15C4FFD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05B6C6-922B-4105-9D93-F630C4A99C7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58AFF9-006F-4392-87BC-402AC349C95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3B76D4-0A33-4BF9-9DAE-9BC7BEAD954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73DDF4-E94B-444D-BC36-3A6C8972C7A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6A6A6B-8A1D-4FF9-9327-59A1F9AC2FF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42F260-7072-4CC2-8551-6B29C078988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EF1A9C-9E5D-4750-9588-5CBE394AB89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C95E70-EF10-4378-89D5-03D0120077D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BCFC29-49C8-41AE-BC87-16157181559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FD72B8-DEED-408A-BA9D-900BCD077AD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7E093E-2B2E-431B-949F-F2390FEF4EA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0E6881-374A-4511-91D3-62E4A11508C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6C38EF-98F7-48C0-928F-7B8FC212432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72300" y="274638"/>
            <a:ext cx="21717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3627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9FF523-04BD-4A3D-8E3E-642C06FD574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32281C-8FFD-4194-8162-3173309C87A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3E9A37-947B-4CBA-95E4-80951FD5888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F0A092-694C-4445-9A4C-29A9F948BF3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438400"/>
            <a:ext cx="4038600" cy="3687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438400"/>
            <a:ext cx="4038600" cy="3687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CFC16E-502D-4EBB-8F41-83775A138D5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5A2459-B9F3-4C53-BA78-3F79F99F2F2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CE4DD6-8AF0-425E-A425-EE0FAB9E28B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8F68E9-EF10-4E88-A1CB-9F88573C7DC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E7FE2A-B1F4-4DD5-9346-06D2C074F29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2FE445-C39D-4F72-B71F-2CC981A08B3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1882C1-0823-482C-87B2-6B635D6E185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1532B9-AD04-4BAF-8B1A-583843412F2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90600"/>
            <a:ext cx="2057400" cy="51355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90600"/>
            <a:ext cx="6019800" cy="51355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72DFA2-012E-4BAA-BDBD-455649E48B0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678DA6-DF82-4F2D-8302-A10948FA29F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2D6428-291A-4754-ABB4-D16D91320F6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9854EA-B2AE-43B6-ABA6-69924C61E90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B616BE-D8F2-477C-A755-0D8B7111C39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99E293-F6AC-41D0-9041-09D7988D5B8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7DE449-944F-4C80-8559-D521E40478B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BC83C9-3EAC-43C4-91A6-B66D0EA8CFA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7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D3B79D-B035-4DEA-AF37-5BA2F11F119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7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B7CD69-BCE5-4009-9226-48E052994DE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7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353C44-6C78-42C8-9C43-DEEFDBD6287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1C48B0-1131-4BE9-B5C8-4A0E1857FD3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B21EB3-7D9A-4F0A-9C6B-F855D67BE70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78DAFE-CFC7-42F0-88D2-59A40976544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7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AF00AB-7CD6-40B1-86FC-C7AA9E2524D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7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9EB758-D833-4EF4-A4C5-EF89E016C17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7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702B38-08AF-4227-920D-90DAEBEBE50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7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94E458-8EA8-4573-9B4E-99B11AB1966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FBBD08-7687-4632-8AD4-CC0B45F26BD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0C8678-35FC-4A56-8C03-BB0A9A11D91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68AF6A-B128-4771-A3C5-C060904AF8D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361D82-F282-4A7E-95C8-0B85A875B0B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0AFEBE-9C0E-455E-A5D2-0C88F9E3EB9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549D61-0051-48FA-9B58-E9F045F2158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72300" y="274638"/>
            <a:ext cx="21717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3627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92232D-0EC6-455E-BCD0-EFA017365E8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B2FBB0-907D-4FEF-9702-5851694F703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F3AD6B-D40B-4662-BC54-BB20D20DDA0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E3F8D8-AF0F-4A7A-830A-B371C814FD3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438400"/>
            <a:ext cx="4038600" cy="3687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438400"/>
            <a:ext cx="4038600" cy="3687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96C767-5C51-4D34-B0D3-9CBAADC4FF5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D3AA44-C23D-4660-B793-9080A2230C9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C2941E-EC19-40E5-B545-0443B201054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127AFE-3342-4234-A0AD-98A12F4F459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BB6F4C-859A-4B8F-A49F-32A959F5852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804170-AC57-42A6-B62E-638E568D38C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A0E3C9-7766-4D87-9C9C-C6140D8CC1D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4BEE45-6B5F-4BFD-AED0-D2644ADE320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90600"/>
            <a:ext cx="2057400" cy="51355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90600"/>
            <a:ext cx="6019800" cy="51355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7C252A-8CF4-4B9F-8C84-BF2524483FD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Образец заголовка</a:t>
            </a:r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5814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400" b="1"/>
            </a:lvl1pPr>
          </a:lstStyle>
          <a:p>
            <a:r>
              <a:rPr lang="en-US"/>
              <a:t>Образец подзаголовка</a:t>
            </a:r>
          </a:p>
        </p:txBody>
      </p:sp>
      <p:sp>
        <p:nvSpPr>
          <p:cNvPr id="78852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8853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8854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452A9BF6-28B5-401A-9944-176FCCBCEFA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BD32E8-C7AD-4B80-8AED-5627451247A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1DA7D7-4B1C-40F7-823E-7C39057133E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D01FB6-B2F8-4882-A430-2BC7755A33B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60B5E5-9B04-4ADB-A040-2A18A8898A2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81000" y="990600"/>
            <a:ext cx="4114800" cy="5334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990600"/>
            <a:ext cx="4114800" cy="5334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45BCE7-4B67-4F80-BFA3-66AA39D18FF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76B5E0-BA56-4924-9CC9-368B7A8BE1D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0AC187-03A1-4061-8DCF-34669100030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BC2F87-BDEB-4286-A3F8-5F5DEADAAC3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741B67-F420-4E31-83CB-E8F715BADA3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1CB215-36F7-46A6-85FE-CCF0433E136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54CA81-1EE3-4776-950D-69AC7EF9E07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53250" y="0"/>
            <a:ext cx="2190750" cy="6324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81000" y="0"/>
            <a:ext cx="6419850" cy="6324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869473-6385-48AC-86A3-9270E7233E3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8246B3-F257-4570-B265-745437FB9FE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A5DA5E-7548-47A4-B903-3DFCF5A7B46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3CA860-1345-41E1-B8B5-3E5769C1DC0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B4B02A-408D-4832-9A15-DB6EBAE6419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C4FA8F-29AA-4520-A350-1F1B90737B3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F14A76-504E-4707-9B63-41EC3213843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C53795-2EDE-4CBF-B4DE-D1CF14BABB4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600200"/>
            <a:ext cx="3657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657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B98E03-FC89-47B0-A11B-2B354D2538D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E233E2-3456-40E5-9C8F-0C05E8BA388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C85461-73B8-4A4A-B3EC-EC4057C3B87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0E65E2-D24D-404F-9F5A-C805DC6BA91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701E77-F844-40B7-9534-FD24445903D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F8E0A6-54A5-4BA7-9A69-BAD8BDD22B1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634FE9-59D0-4424-A9D6-A2B25EF369F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EDE51D-FDF0-478A-99C9-D7F786FB57E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AB825F-E6EF-48AE-8E8B-D05778B5C16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7CAC0F-0C0F-4CD7-AF82-6F635888617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096B38-28E7-4CD5-A238-23A705E2D99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0C27E8-03A0-42E9-95BA-B9AF7CAFEFA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3322638"/>
            <a:ext cx="4038600" cy="3001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3322638"/>
            <a:ext cx="4038600" cy="3001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224098-E698-43E8-AAC9-4CCE4CB848A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C138C0-07B8-4A97-89BC-215CC9CBF22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E8DFED-601C-47C3-9E58-80B5A5E5B65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969644-2ADE-481A-88E9-3121EA0DAE7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5AB858-9405-4909-AF50-C3DA9F4A17C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B43A42-5D78-489A-8436-79DD9B3AFC1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1D449F-2443-401A-9D9A-1A8CEE57797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E804AF-60F8-4DD2-9472-75C1833E2F2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685800"/>
            <a:ext cx="2057400" cy="5638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85800"/>
            <a:ext cx="6019800" cy="5638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5078A6-93C8-492D-B069-9D9A9C68301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E482D4-56D8-4B12-9072-6D1F68E2500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6C7883-C905-46CD-B83B-877AE51FA8F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A20556-C911-414D-8DFF-27059F986DB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FDB448-3E14-436B-B616-34CBDDEE8AD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C6B89C-7C11-4627-A163-3592C19FA5E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1D2604-F24C-4A2C-9193-8E0A091B362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86E68B-303B-4BAD-A9B2-C585A1E8188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922C2A-0E7D-4675-AE4D-7A61873CEB8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46D9EE-49A0-447E-8A8B-71612DC32F3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F980BF-9E80-43AF-ADC2-CC85C787799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833DA6-950A-4A5D-A067-9E423A4BDEC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CEE342-E8D3-4518-9E42-8AC4FFBED50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52AE5C-F20E-4903-9055-5DFFB147EC4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9CE6C1-BC82-4A1B-9E1E-1B59EF1D2A2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C41A87-1674-4E47-A942-DB3498508ED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DFCC76-9E9B-47D2-B469-71750DE6B72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600200"/>
            <a:ext cx="3657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657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D1C68B-5BB4-43BC-AF69-1A09E1C8A41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D8DA0D-5415-48D4-ADD2-AF1153B02C8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9E4C38-6DE4-4BE6-88D9-27061334B56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E8F530-E748-42C7-8F04-52FA08B8A49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78AA36-4108-477C-AA37-38349A34142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5A4E6D-25A8-41A6-A19B-B6C790E4F73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E47EBB-44E0-40DC-874A-7F863F34E60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FE389B-BECA-4218-B4ED-733215C1E6E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F108B7-E50B-42FE-A87E-5879CD57001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7B8E09-AF78-497A-AE5A-ACA28C90EBB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BF5379-CCAF-40D6-B6DA-5AFE4D833C6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97C0D3-CCB2-4236-8CCC-E5F2AC0256D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3322638"/>
            <a:ext cx="4038600" cy="3001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3322638"/>
            <a:ext cx="4038600" cy="3001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AA9B1A-DE70-4FFC-BAB3-FF494CAB2D1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3EBFB6-A98F-4C39-80CD-8EC3FE13D9F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CFD1DB-0E06-4E96-9DF2-A265BC48418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0DCA9D-7F79-49BA-924E-9B5DCF4FC7C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873CD6-D7AE-4E0D-A794-DF456F4098C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4A03A5-B01B-4FEE-89A1-49BD9FF16EA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FA5FA9-0D47-4C22-B63B-F06BE10AA35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685800"/>
            <a:ext cx="2057400" cy="5638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85800"/>
            <a:ext cx="6019800" cy="5638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9B6AF2-A619-4A55-97B5-733FC960BD6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image" Target="../media/image10.jpeg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13" Type="http://schemas.openxmlformats.org/officeDocument/2006/relationships/image" Target="../media/image11.jpeg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13" Type="http://schemas.openxmlformats.org/officeDocument/2006/relationships/image" Target="../media/image12.jpeg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13" Type="http://schemas.openxmlformats.org/officeDocument/2006/relationships/image" Target="../media/image13.jpeg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13" Type="http://schemas.openxmlformats.org/officeDocument/2006/relationships/image" Target="../media/image14.jpeg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13" Type="http://schemas.openxmlformats.org/officeDocument/2006/relationships/image" Target="../media/image15.jpeg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3.xml"/><Relationship Id="rId13" Type="http://schemas.openxmlformats.org/officeDocument/2006/relationships/image" Target="../media/image16.jpeg"/><Relationship Id="rId3" Type="http://schemas.openxmlformats.org/officeDocument/2006/relationships/slideLayout" Target="../slideLayouts/slideLayout168.xml"/><Relationship Id="rId7" Type="http://schemas.openxmlformats.org/officeDocument/2006/relationships/slideLayout" Target="../slideLayouts/slideLayout172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67.xml"/><Relationship Id="rId1" Type="http://schemas.openxmlformats.org/officeDocument/2006/relationships/slideLayout" Target="../slideLayouts/slideLayout166.xml"/><Relationship Id="rId6" Type="http://schemas.openxmlformats.org/officeDocument/2006/relationships/slideLayout" Target="../slideLayouts/slideLayout171.xml"/><Relationship Id="rId11" Type="http://schemas.openxmlformats.org/officeDocument/2006/relationships/slideLayout" Target="../slideLayouts/slideLayout176.xml"/><Relationship Id="rId5" Type="http://schemas.openxmlformats.org/officeDocument/2006/relationships/slideLayout" Target="../slideLayouts/slideLayout170.xml"/><Relationship Id="rId10" Type="http://schemas.openxmlformats.org/officeDocument/2006/relationships/slideLayout" Target="../slideLayouts/slideLayout175.xml"/><Relationship Id="rId4" Type="http://schemas.openxmlformats.org/officeDocument/2006/relationships/slideLayout" Target="../slideLayouts/slideLayout169.xml"/><Relationship Id="rId9" Type="http://schemas.openxmlformats.org/officeDocument/2006/relationships/slideLayout" Target="../slideLayouts/slideLayout174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4.xml"/><Relationship Id="rId13" Type="http://schemas.openxmlformats.org/officeDocument/2006/relationships/image" Target="../media/image17.jpeg"/><Relationship Id="rId3" Type="http://schemas.openxmlformats.org/officeDocument/2006/relationships/slideLayout" Target="../slideLayouts/slideLayout179.xml"/><Relationship Id="rId7" Type="http://schemas.openxmlformats.org/officeDocument/2006/relationships/slideLayout" Target="../slideLayouts/slideLayout183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78.xml"/><Relationship Id="rId1" Type="http://schemas.openxmlformats.org/officeDocument/2006/relationships/slideLayout" Target="../slideLayouts/slideLayout177.xml"/><Relationship Id="rId6" Type="http://schemas.openxmlformats.org/officeDocument/2006/relationships/slideLayout" Target="../slideLayouts/slideLayout182.xml"/><Relationship Id="rId11" Type="http://schemas.openxmlformats.org/officeDocument/2006/relationships/slideLayout" Target="../slideLayouts/slideLayout187.xml"/><Relationship Id="rId5" Type="http://schemas.openxmlformats.org/officeDocument/2006/relationships/slideLayout" Target="../slideLayouts/slideLayout181.xml"/><Relationship Id="rId10" Type="http://schemas.openxmlformats.org/officeDocument/2006/relationships/slideLayout" Target="../slideLayouts/slideLayout186.xml"/><Relationship Id="rId4" Type="http://schemas.openxmlformats.org/officeDocument/2006/relationships/slideLayout" Target="../slideLayouts/slideLayout180.xml"/><Relationship Id="rId9" Type="http://schemas.openxmlformats.org/officeDocument/2006/relationships/slideLayout" Target="../slideLayouts/slideLayout185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5.xml"/><Relationship Id="rId13" Type="http://schemas.openxmlformats.org/officeDocument/2006/relationships/image" Target="../media/image18.jpeg"/><Relationship Id="rId3" Type="http://schemas.openxmlformats.org/officeDocument/2006/relationships/slideLayout" Target="../slideLayouts/slideLayout190.xml"/><Relationship Id="rId7" Type="http://schemas.openxmlformats.org/officeDocument/2006/relationships/slideLayout" Target="../slideLayouts/slideLayout194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189.xml"/><Relationship Id="rId1" Type="http://schemas.openxmlformats.org/officeDocument/2006/relationships/slideLayout" Target="../slideLayouts/slideLayout188.xml"/><Relationship Id="rId6" Type="http://schemas.openxmlformats.org/officeDocument/2006/relationships/slideLayout" Target="../slideLayouts/slideLayout193.xml"/><Relationship Id="rId11" Type="http://schemas.openxmlformats.org/officeDocument/2006/relationships/slideLayout" Target="../slideLayouts/slideLayout198.xml"/><Relationship Id="rId5" Type="http://schemas.openxmlformats.org/officeDocument/2006/relationships/slideLayout" Target="../slideLayouts/slideLayout192.xml"/><Relationship Id="rId10" Type="http://schemas.openxmlformats.org/officeDocument/2006/relationships/slideLayout" Target="../slideLayouts/slideLayout197.xml"/><Relationship Id="rId4" Type="http://schemas.openxmlformats.org/officeDocument/2006/relationships/slideLayout" Target="../slideLayouts/slideLayout191.xml"/><Relationship Id="rId9" Type="http://schemas.openxmlformats.org/officeDocument/2006/relationships/slideLayout" Target="../slideLayouts/slideLayout196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6.xml"/><Relationship Id="rId13" Type="http://schemas.openxmlformats.org/officeDocument/2006/relationships/image" Target="../media/image19.jpeg"/><Relationship Id="rId3" Type="http://schemas.openxmlformats.org/officeDocument/2006/relationships/slideLayout" Target="../slideLayouts/slideLayout201.xml"/><Relationship Id="rId7" Type="http://schemas.openxmlformats.org/officeDocument/2006/relationships/slideLayout" Target="../slideLayouts/slideLayout205.xml"/><Relationship Id="rId12" Type="http://schemas.openxmlformats.org/officeDocument/2006/relationships/theme" Target="../theme/theme19.xml"/><Relationship Id="rId2" Type="http://schemas.openxmlformats.org/officeDocument/2006/relationships/slideLayout" Target="../slideLayouts/slideLayout200.xml"/><Relationship Id="rId1" Type="http://schemas.openxmlformats.org/officeDocument/2006/relationships/slideLayout" Target="../slideLayouts/slideLayout199.xml"/><Relationship Id="rId6" Type="http://schemas.openxmlformats.org/officeDocument/2006/relationships/slideLayout" Target="../slideLayouts/slideLayout204.xml"/><Relationship Id="rId11" Type="http://schemas.openxmlformats.org/officeDocument/2006/relationships/slideLayout" Target="../slideLayouts/slideLayout209.xml"/><Relationship Id="rId5" Type="http://schemas.openxmlformats.org/officeDocument/2006/relationships/slideLayout" Target="../slideLayouts/slideLayout203.xml"/><Relationship Id="rId10" Type="http://schemas.openxmlformats.org/officeDocument/2006/relationships/slideLayout" Target="../slideLayouts/slideLayout208.xml"/><Relationship Id="rId4" Type="http://schemas.openxmlformats.org/officeDocument/2006/relationships/slideLayout" Target="../slideLayouts/slideLayout202.xml"/><Relationship Id="rId9" Type="http://schemas.openxmlformats.org/officeDocument/2006/relationships/slideLayout" Target="../slideLayouts/slideLayout20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7.xml"/><Relationship Id="rId13" Type="http://schemas.openxmlformats.org/officeDocument/2006/relationships/image" Target="../media/image20.jpeg"/><Relationship Id="rId3" Type="http://schemas.openxmlformats.org/officeDocument/2006/relationships/slideLayout" Target="../slideLayouts/slideLayout212.xml"/><Relationship Id="rId7" Type="http://schemas.openxmlformats.org/officeDocument/2006/relationships/slideLayout" Target="../slideLayouts/slideLayout216.xml"/><Relationship Id="rId12" Type="http://schemas.openxmlformats.org/officeDocument/2006/relationships/theme" Target="../theme/theme20.xml"/><Relationship Id="rId2" Type="http://schemas.openxmlformats.org/officeDocument/2006/relationships/slideLayout" Target="../slideLayouts/slideLayout211.xml"/><Relationship Id="rId1" Type="http://schemas.openxmlformats.org/officeDocument/2006/relationships/slideLayout" Target="../slideLayouts/slideLayout210.xml"/><Relationship Id="rId6" Type="http://schemas.openxmlformats.org/officeDocument/2006/relationships/slideLayout" Target="../slideLayouts/slideLayout215.xml"/><Relationship Id="rId11" Type="http://schemas.openxmlformats.org/officeDocument/2006/relationships/slideLayout" Target="../slideLayouts/slideLayout220.xml"/><Relationship Id="rId5" Type="http://schemas.openxmlformats.org/officeDocument/2006/relationships/slideLayout" Target="../slideLayouts/slideLayout214.xml"/><Relationship Id="rId10" Type="http://schemas.openxmlformats.org/officeDocument/2006/relationships/slideLayout" Target="../slideLayouts/slideLayout219.xml"/><Relationship Id="rId4" Type="http://schemas.openxmlformats.org/officeDocument/2006/relationships/slideLayout" Target="../slideLayouts/slideLayout213.xml"/><Relationship Id="rId9" Type="http://schemas.openxmlformats.org/officeDocument/2006/relationships/slideLayout" Target="../slideLayouts/slideLayout218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8.xml"/><Relationship Id="rId13" Type="http://schemas.openxmlformats.org/officeDocument/2006/relationships/image" Target="../media/image21.jpeg"/><Relationship Id="rId3" Type="http://schemas.openxmlformats.org/officeDocument/2006/relationships/slideLayout" Target="../slideLayouts/slideLayout223.xml"/><Relationship Id="rId7" Type="http://schemas.openxmlformats.org/officeDocument/2006/relationships/slideLayout" Target="../slideLayouts/slideLayout227.xml"/><Relationship Id="rId12" Type="http://schemas.openxmlformats.org/officeDocument/2006/relationships/theme" Target="../theme/theme21.xml"/><Relationship Id="rId2" Type="http://schemas.openxmlformats.org/officeDocument/2006/relationships/slideLayout" Target="../slideLayouts/slideLayout222.xml"/><Relationship Id="rId1" Type="http://schemas.openxmlformats.org/officeDocument/2006/relationships/slideLayout" Target="../slideLayouts/slideLayout221.xml"/><Relationship Id="rId6" Type="http://schemas.openxmlformats.org/officeDocument/2006/relationships/slideLayout" Target="../slideLayouts/slideLayout226.xml"/><Relationship Id="rId11" Type="http://schemas.openxmlformats.org/officeDocument/2006/relationships/slideLayout" Target="../slideLayouts/slideLayout231.xml"/><Relationship Id="rId5" Type="http://schemas.openxmlformats.org/officeDocument/2006/relationships/slideLayout" Target="../slideLayouts/slideLayout225.xml"/><Relationship Id="rId10" Type="http://schemas.openxmlformats.org/officeDocument/2006/relationships/slideLayout" Target="../slideLayouts/slideLayout230.xml"/><Relationship Id="rId4" Type="http://schemas.openxmlformats.org/officeDocument/2006/relationships/slideLayout" Target="../slideLayouts/slideLayout224.xml"/><Relationship Id="rId9" Type="http://schemas.openxmlformats.org/officeDocument/2006/relationships/slideLayout" Target="../slideLayouts/slideLayout229.xml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9.xml"/><Relationship Id="rId13" Type="http://schemas.openxmlformats.org/officeDocument/2006/relationships/image" Target="../media/image22.jpeg"/><Relationship Id="rId3" Type="http://schemas.openxmlformats.org/officeDocument/2006/relationships/slideLayout" Target="../slideLayouts/slideLayout234.xml"/><Relationship Id="rId7" Type="http://schemas.openxmlformats.org/officeDocument/2006/relationships/slideLayout" Target="../slideLayouts/slideLayout238.xml"/><Relationship Id="rId12" Type="http://schemas.openxmlformats.org/officeDocument/2006/relationships/theme" Target="../theme/theme22.xml"/><Relationship Id="rId2" Type="http://schemas.openxmlformats.org/officeDocument/2006/relationships/slideLayout" Target="../slideLayouts/slideLayout233.xml"/><Relationship Id="rId1" Type="http://schemas.openxmlformats.org/officeDocument/2006/relationships/slideLayout" Target="../slideLayouts/slideLayout232.xml"/><Relationship Id="rId6" Type="http://schemas.openxmlformats.org/officeDocument/2006/relationships/slideLayout" Target="../slideLayouts/slideLayout237.xml"/><Relationship Id="rId11" Type="http://schemas.openxmlformats.org/officeDocument/2006/relationships/slideLayout" Target="../slideLayouts/slideLayout242.xml"/><Relationship Id="rId5" Type="http://schemas.openxmlformats.org/officeDocument/2006/relationships/slideLayout" Target="../slideLayouts/slideLayout236.xml"/><Relationship Id="rId10" Type="http://schemas.openxmlformats.org/officeDocument/2006/relationships/slideLayout" Target="../slideLayouts/slideLayout241.xml"/><Relationship Id="rId4" Type="http://schemas.openxmlformats.org/officeDocument/2006/relationships/slideLayout" Target="../slideLayouts/slideLayout235.xml"/><Relationship Id="rId9" Type="http://schemas.openxmlformats.org/officeDocument/2006/relationships/slideLayout" Target="../slideLayouts/slideLayout240.xml"/></Relationships>
</file>

<file path=ppt/slideMasters/_rels/slideMaster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0.xml"/><Relationship Id="rId13" Type="http://schemas.openxmlformats.org/officeDocument/2006/relationships/image" Target="../media/image23.jpeg"/><Relationship Id="rId3" Type="http://schemas.openxmlformats.org/officeDocument/2006/relationships/slideLayout" Target="../slideLayouts/slideLayout245.xml"/><Relationship Id="rId7" Type="http://schemas.openxmlformats.org/officeDocument/2006/relationships/slideLayout" Target="../slideLayouts/slideLayout249.xml"/><Relationship Id="rId12" Type="http://schemas.openxmlformats.org/officeDocument/2006/relationships/theme" Target="../theme/theme23.xml"/><Relationship Id="rId2" Type="http://schemas.openxmlformats.org/officeDocument/2006/relationships/slideLayout" Target="../slideLayouts/slideLayout244.xml"/><Relationship Id="rId1" Type="http://schemas.openxmlformats.org/officeDocument/2006/relationships/slideLayout" Target="../slideLayouts/slideLayout243.xml"/><Relationship Id="rId6" Type="http://schemas.openxmlformats.org/officeDocument/2006/relationships/slideLayout" Target="../slideLayouts/slideLayout248.xml"/><Relationship Id="rId11" Type="http://schemas.openxmlformats.org/officeDocument/2006/relationships/slideLayout" Target="../slideLayouts/slideLayout253.xml"/><Relationship Id="rId5" Type="http://schemas.openxmlformats.org/officeDocument/2006/relationships/slideLayout" Target="../slideLayouts/slideLayout247.xml"/><Relationship Id="rId10" Type="http://schemas.openxmlformats.org/officeDocument/2006/relationships/slideLayout" Target="../slideLayouts/slideLayout252.xml"/><Relationship Id="rId4" Type="http://schemas.openxmlformats.org/officeDocument/2006/relationships/slideLayout" Target="../slideLayouts/slideLayout246.xml"/><Relationship Id="rId9" Type="http://schemas.openxmlformats.org/officeDocument/2006/relationships/slideLayout" Target="../slideLayouts/slideLayout251.xml"/></Relationships>
</file>

<file path=ppt/slideMasters/_rels/slideMaster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1.xml"/><Relationship Id="rId13" Type="http://schemas.openxmlformats.org/officeDocument/2006/relationships/image" Target="../media/image24.jpeg"/><Relationship Id="rId3" Type="http://schemas.openxmlformats.org/officeDocument/2006/relationships/slideLayout" Target="../slideLayouts/slideLayout256.xml"/><Relationship Id="rId7" Type="http://schemas.openxmlformats.org/officeDocument/2006/relationships/slideLayout" Target="../slideLayouts/slideLayout260.xml"/><Relationship Id="rId12" Type="http://schemas.openxmlformats.org/officeDocument/2006/relationships/theme" Target="../theme/theme24.xml"/><Relationship Id="rId2" Type="http://schemas.openxmlformats.org/officeDocument/2006/relationships/slideLayout" Target="../slideLayouts/slideLayout255.xml"/><Relationship Id="rId1" Type="http://schemas.openxmlformats.org/officeDocument/2006/relationships/slideLayout" Target="../slideLayouts/slideLayout254.xml"/><Relationship Id="rId6" Type="http://schemas.openxmlformats.org/officeDocument/2006/relationships/slideLayout" Target="../slideLayouts/slideLayout259.xml"/><Relationship Id="rId11" Type="http://schemas.openxmlformats.org/officeDocument/2006/relationships/slideLayout" Target="../slideLayouts/slideLayout264.xml"/><Relationship Id="rId5" Type="http://schemas.openxmlformats.org/officeDocument/2006/relationships/slideLayout" Target="../slideLayouts/slideLayout258.xml"/><Relationship Id="rId10" Type="http://schemas.openxmlformats.org/officeDocument/2006/relationships/slideLayout" Target="../slideLayouts/slideLayout263.xml"/><Relationship Id="rId4" Type="http://schemas.openxmlformats.org/officeDocument/2006/relationships/slideLayout" Target="../slideLayouts/slideLayout257.xml"/><Relationship Id="rId9" Type="http://schemas.openxmlformats.org/officeDocument/2006/relationships/slideLayout" Target="../slideLayouts/slideLayout262.xml"/></Relationships>
</file>

<file path=ppt/slideMasters/_rels/slideMaster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2.xml"/><Relationship Id="rId13" Type="http://schemas.openxmlformats.org/officeDocument/2006/relationships/image" Target="../media/image25.jpeg"/><Relationship Id="rId3" Type="http://schemas.openxmlformats.org/officeDocument/2006/relationships/slideLayout" Target="../slideLayouts/slideLayout267.xml"/><Relationship Id="rId7" Type="http://schemas.openxmlformats.org/officeDocument/2006/relationships/slideLayout" Target="../slideLayouts/slideLayout271.xml"/><Relationship Id="rId12" Type="http://schemas.openxmlformats.org/officeDocument/2006/relationships/theme" Target="../theme/theme25.xml"/><Relationship Id="rId2" Type="http://schemas.openxmlformats.org/officeDocument/2006/relationships/slideLayout" Target="../slideLayouts/slideLayout266.xml"/><Relationship Id="rId1" Type="http://schemas.openxmlformats.org/officeDocument/2006/relationships/slideLayout" Target="../slideLayouts/slideLayout265.xml"/><Relationship Id="rId6" Type="http://schemas.openxmlformats.org/officeDocument/2006/relationships/slideLayout" Target="../slideLayouts/slideLayout270.xml"/><Relationship Id="rId11" Type="http://schemas.openxmlformats.org/officeDocument/2006/relationships/slideLayout" Target="../slideLayouts/slideLayout275.xml"/><Relationship Id="rId5" Type="http://schemas.openxmlformats.org/officeDocument/2006/relationships/slideLayout" Target="../slideLayouts/slideLayout269.xml"/><Relationship Id="rId10" Type="http://schemas.openxmlformats.org/officeDocument/2006/relationships/slideLayout" Target="../slideLayouts/slideLayout274.xml"/><Relationship Id="rId4" Type="http://schemas.openxmlformats.org/officeDocument/2006/relationships/slideLayout" Target="../slideLayouts/slideLayout268.xml"/><Relationship Id="rId9" Type="http://schemas.openxmlformats.org/officeDocument/2006/relationships/slideLayout" Target="../slideLayouts/slideLayout273.xml"/></Relationships>
</file>

<file path=ppt/slideMasters/_rels/slideMaster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3.xml"/><Relationship Id="rId13" Type="http://schemas.openxmlformats.org/officeDocument/2006/relationships/image" Target="../media/image26.jpeg"/><Relationship Id="rId3" Type="http://schemas.openxmlformats.org/officeDocument/2006/relationships/slideLayout" Target="../slideLayouts/slideLayout278.xml"/><Relationship Id="rId7" Type="http://schemas.openxmlformats.org/officeDocument/2006/relationships/slideLayout" Target="../slideLayouts/slideLayout282.xml"/><Relationship Id="rId12" Type="http://schemas.openxmlformats.org/officeDocument/2006/relationships/theme" Target="../theme/theme26.xml"/><Relationship Id="rId2" Type="http://schemas.openxmlformats.org/officeDocument/2006/relationships/slideLayout" Target="../slideLayouts/slideLayout277.xml"/><Relationship Id="rId1" Type="http://schemas.openxmlformats.org/officeDocument/2006/relationships/slideLayout" Target="../slideLayouts/slideLayout276.xml"/><Relationship Id="rId6" Type="http://schemas.openxmlformats.org/officeDocument/2006/relationships/slideLayout" Target="../slideLayouts/slideLayout281.xml"/><Relationship Id="rId11" Type="http://schemas.openxmlformats.org/officeDocument/2006/relationships/slideLayout" Target="../slideLayouts/slideLayout286.xml"/><Relationship Id="rId5" Type="http://schemas.openxmlformats.org/officeDocument/2006/relationships/slideLayout" Target="../slideLayouts/slideLayout280.xml"/><Relationship Id="rId10" Type="http://schemas.openxmlformats.org/officeDocument/2006/relationships/slideLayout" Target="../slideLayouts/slideLayout285.xml"/><Relationship Id="rId4" Type="http://schemas.openxmlformats.org/officeDocument/2006/relationships/slideLayout" Target="../slideLayouts/slideLayout279.xml"/><Relationship Id="rId9" Type="http://schemas.openxmlformats.org/officeDocument/2006/relationships/slideLayout" Target="../slideLayouts/slideLayout284.xml"/></Relationships>
</file>

<file path=ppt/slideMasters/_rels/slideMaster2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4.xml"/><Relationship Id="rId13" Type="http://schemas.openxmlformats.org/officeDocument/2006/relationships/image" Target="../media/image27.jpeg"/><Relationship Id="rId3" Type="http://schemas.openxmlformats.org/officeDocument/2006/relationships/slideLayout" Target="../slideLayouts/slideLayout289.xml"/><Relationship Id="rId7" Type="http://schemas.openxmlformats.org/officeDocument/2006/relationships/slideLayout" Target="../slideLayouts/slideLayout293.xml"/><Relationship Id="rId12" Type="http://schemas.openxmlformats.org/officeDocument/2006/relationships/theme" Target="../theme/theme27.xml"/><Relationship Id="rId2" Type="http://schemas.openxmlformats.org/officeDocument/2006/relationships/slideLayout" Target="../slideLayouts/slideLayout288.xml"/><Relationship Id="rId1" Type="http://schemas.openxmlformats.org/officeDocument/2006/relationships/slideLayout" Target="../slideLayouts/slideLayout287.xml"/><Relationship Id="rId6" Type="http://schemas.openxmlformats.org/officeDocument/2006/relationships/slideLayout" Target="../slideLayouts/slideLayout292.xml"/><Relationship Id="rId11" Type="http://schemas.openxmlformats.org/officeDocument/2006/relationships/slideLayout" Target="../slideLayouts/slideLayout297.xml"/><Relationship Id="rId5" Type="http://schemas.openxmlformats.org/officeDocument/2006/relationships/slideLayout" Target="../slideLayouts/slideLayout291.xml"/><Relationship Id="rId10" Type="http://schemas.openxmlformats.org/officeDocument/2006/relationships/slideLayout" Target="../slideLayouts/slideLayout296.xml"/><Relationship Id="rId4" Type="http://schemas.openxmlformats.org/officeDocument/2006/relationships/slideLayout" Target="../slideLayouts/slideLayout290.xml"/><Relationship Id="rId9" Type="http://schemas.openxmlformats.org/officeDocument/2006/relationships/slideLayout" Target="../slideLayouts/slideLayout295.xml"/></Relationships>
</file>

<file path=ppt/slideMasters/_rels/slideMaster2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5.xml"/><Relationship Id="rId13" Type="http://schemas.openxmlformats.org/officeDocument/2006/relationships/image" Target="../media/image28.jpeg"/><Relationship Id="rId3" Type="http://schemas.openxmlformats.org/officeDocument/2006/relationships/slideLayout" Target="../slideLayouts/slideLayout300.xml"/><Relationship Id="rId7" Type="http://schemas.openxmlformats.org/officeDocument/2006/relationships/slideLayout" Target="../slideLayouts/slideLayout304.xml"/><Relationship Id="rId12" Type="http://schemas.openxmlformats.org/officeDocument/2006/relationships/theme" Target="../theme/theme28.xml"/><Relationship Id="rId2" Type="http://schemas.openxmlformats.org/officeDocument/2006/relationships/slideLayout" Target="../slideLayouts/slideLayout299.xml"/><Relationship Id="rId1" Type="http://schemas.openxmlformats.org/officeDocument/2006/relationships/slideLayout" Target="../slideLayouts/slideLayout298.xml"/><Relationship Id="rId6" Type="http://schemas.openxmlformats.org/officeDocument/2006/relationships/slideLayout" Target="../slideLayouts/slideLayout303.xml"/><Relationship Id="rId11" Type="http://schemas.openxmlformats.org/officeDocument/2006/relationships/slideLayout" Target="../slideLayouts/slideLayout308.xml"/><Relationship Id="rId5" Type="http://schemas.openxmlformats.org/officeDocument/2006/relationships/slideLayout" Target="../slideLayouts/slideLayout302.xml"/><Relationship Id="rId10" Type="http://schemas.openxmlformats.org/officeDocument/2006/relationships/slideLayout" Target="../slideLayouts/slideLayout307.xml"/><Relationship Id="rId4" Type="http://schemas.openxmlformats.org/officeDocument/2006/relationships/slideLayout" Target="../slideLayouts/slideLayout301.xml"/><Relationship Id="rId9" Type="http://schemas.openxmlformats.org/officeDocument/2006/relationships/slideLayout" Target="../slideLayouts/slideLayout306.xml"/></Relationships>
</file>

<file path=ppt/slideMasters/_rels/slideMaster2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6.xml"/><Relationship Id="rId13" Type="http://schemas.openxmlformats.org/officeDocument/2006/relationships/image" Target="../media/image29.jpeg"/><Relationship Id="rId3" Type="http://schemas.openxmlformats.org/officeDocument/2006/relationships/slideLayout" Target="../slideLayouts/slideLayout311.xml"/><Relationship Id="rId7" Type="http://schemas.openxmlformats.org/officeDocument/2006/relationships/slideLayout" Target="../slideLayouts/slideLayout315.xml"/><Relationship Id="rId12" Type="http://schemas.openxmlformats.org/officeDocument/2006/relationships/theme" Target="../theme/theme29.xml"/><Relationship Id="rId2" Type="http://schemas.openxmlformats.org/officeDocument/2006/relationships/slideLayout" Target="../slideLayouts/slideLayout310.xml"/><Relationship Id="rId1" Type="http://schemas.openxmlformats.org/officeDocument/2006/relationships/slideLayout" Target="../slideLayouts/slideLayout309.xml"/><Relationship Id="rId6" Type="http://schemas.openxmlformats.org/officeDocument/2006/relationships/slideLayout" Target="../slideLayouts/slideLayout314.xml"/><Relationship Id="rId11" Type="http://schemas.openxmlformats.org/officeDocument/2006/relationships/slideLayout" Target="../slideLayouts/slideLayout319.xml"/><Relationship Id="rId5" Type="http://schemas.openxmlformats.org/officeDocument/2006/relationships/slideLayout" Target="../slideLayouts/slideLayout313.xml"/><Relationship Id="rId10" Type="http://schemas.openxmlformats.org/officeDocument/2006/relationships/slideLayout" Target="../slideLayouts/slideLayout318.xml"/><Relationship Id="rId4" Type="http://schemas.openxmlformats.org/officeDocument/2006/relationships/slideLayout" Target="../slideLayouts/slideLayout312.xml"/><Relationship Id="rId9" Type="http://schemas.openxmlformats.org/officeDocument/2006/relationships/slideLayout" Target="../slideLayouts/slideLayout31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3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7.xml"/><Relationship Id="rId13" Type="http://schemas.openxmlformats.org/officeDocument/2006/relationships/image" Target="../media/image30.jpeg"/><Relationship Id="rId3" Type="http://schemas.openxmlformats.org/officeDocument/2006/relationships/slideLayout" Target="../slideLayouts/slideLayout322.xml"/><Relationship Id="rId7" Type="http://schemas.openxmlformats.org/officeDocument/2006/relationships/slideLayout" Target="../slideLayouts/slideLayout326.xml"/><Relationship Id="rId12" Type="http://schemas.openxmlformats.org/officeDocument/2006/relationships/theme" Target="../theme/theme30.xml"/><Relationship Id="rId2" Type="http://schemas.openxmlformats.org/officeDocument/2006/relationships/slideLayout" Target="../slideLayouts/slideLayout321.xml"/><Relationship Id="rId1" Type="http://schemas.openxmlformats.org/officeDocument/2006/relationships/slideLayout" Target="../slideLayouts/slideLayout320.xml"/><Relationship Id="rId6" Type="http://schemas.openxmlformats.org/officeDocument/2006/relationships/slideLayout" Target="../slideLayouts/slideLayout325.xml"/><Relationship Id="rId11" Type="http://schemas.openxmlformats.org/officeDocument/2006/relationships/slideLayout" Target="../slideLayouts/slideLayout330.xml"/><Relationship Id="rId5" Type="http://schemas.openxmlformats.org/officeDocument/2006/relationships/slideLayout" Target="../slideLayouts/slideLayout324.xml"/><Relationship Id="rId10" Type="http://schemas.openxmlformats.org/officeDocument/2006/relationships/slideLayout" Target="../slideLayouts/slideLayout329.xml"/><Relationship Id="rId4" Type="http://schemas.openxmlformats.org/officeDocument/2006/relationships/slideLayout" Target="../slideLayouts/slideLayout323.xml"/><Relationship Id="rId9" Type="http://schemas.openxmlformats.org/officeDocument/2006/relationships/slideLayout" Target="../slideLayouts/slideLayout328.xml"/></Relationships>
</file>

<file path=ppt/slideMasters/_rels/slideMaster3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8.xml"/><Relationship Id="rId13" Type="http://schemas.openxmlformats.org/officeDocument/2006/relationships/image" Target="../media/image31.jpeg"/><Relationship Id="rId3" Type="http://schemas.openxmlformats.org/officeDocument/2006/relationships/slideLayout" Target="../slideLayouts/slideLayout333.xml"/><Relationship Id="rId7" Type="http://schemas.openxmlformats.org/officeDocument/2006/relationships/slideLayout" Target="../slideLayouts/slideLayout337.xml"/><Relationship Id="rId12" Type="http://schemas.openxmlformats.org/officeDocument/2006/relationships/theme" Target="../theme/theme31.xml"/><Relationship Id="rId2" Type="http://schemas.openxmlformats.org/officeDocument/2006/relationships/slideLayout" Target="../slideLayouts/slideLayout332.xml"/><Relationship Id="rId1" Type="http://schemas.openxmlformats.org/officeDocument/2006/relationships/slideLayout" Target="../slideLayouts/slideLayout331.xml"/><Relationship Id="rId6" Type="http://schemas.openxmlformats.org/officeDocument/2006/relationships/slideLayout" Target="../slideLayouts/slideLayout336.xml"/><Relationship Id="rId11" Type="http://schemas.openxmlformats.org/officeDocument/2006/relationships/slideLayout" Target="../slideLayouts/slideLayout341.xml"/><Relationship Id="rId5" Type="http://schemas.openxmlformats.org/officeDocument/2006/relationships/slideLayout" Target="../slideLayouts/slideLayout335.xml"/><Relationship Id="rId10" Type="http://schemas.openxmlformats.org/officeDocument/2006/relationships/slideLayout" Target="../slideLayouts/slideLayout340.xml"/><Relationship Id="rId4" Type="http://schemas.openxmlformats.org/officeDocument/2006/relationships/slideLayout" Target="../slideLayouts/slideLayout334.xml"/><Relationship Id="rId9" Type="http://schemas.openxmlformats.org/officeDocument/2006/relationships/slideLayout" Target="../slideLayouts/slideLayout339.xml"/></Relationships>
</file>

<file path=ppt/slideMasters/_rels/slideMaster3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9.xml"/><Relationship Id="rId13" Type="http://schemas.openxmlformats.org/officeDocument/2006/relationships/image" Target="../media/image32.jpeg"/><Relationship Id="rId3" Type="http://schemas.openxmlformats.org/officeDocument/2006/relationships/slideLayout" Target="../slideLayouts/slideLayout344.xml"/><Relationship Id="rId7" Type="http://schemas.openxmlformats.org/officeDocument/2006/relationships/slideLayout" Target="../slideLayouts/slideLayout348.xml"/><Relationship Id="rId12" Type="http://schemas.openxmlformats.org/officeDocument/2006/relationships/theme" Target="../theme/theme32.xml"/><Relationship Id="rId2" Type="http://schemas.openxmlformats.org/officeDocument/2006/relationships/slideLayout" Target="../slideLayouts/slideLayout343.xml"/><Relationship Id="rId1" Type="http://schemas.openxmlformats.org/officeDocument/2006/relationships/slideLayout" Target="../slideLayouts/slideLayout342.xml"/><Relationship Id="rId6" Type="http://schemas.openxmlformats.org/officeDocument/2006/relationships/slideLayout" Target="../slideLayouts/slideLayout347.xml"/><Relationship Id="rId11" Type="http://schemas.openxmlformats.org/officeDocument/2006/relationships/slideLayout" Target="../slideLayouts/slideLayout352.xml"/><Relationship Id="rId5" Type="http://schemas.openxmlformats.org/officeDocument/2006/relationships/slideLayout" Target="../slideLayouts/slideLayout346.xml"/><Relationship Id="rId10" Type="http://schemas.openxmlformats.org/officeDocument/2006/relationships/slideLayout" Target="../slideLayouts/slideLayout351.xml"/><Relationship Id="rId4" Type="http://schemas.openxmlformats.org/officeDocument/2006/relationships/slideLayout" Target="../slideLayouts/slideLayout345.xml"/><Relationship Id="rId9" Type="http://schemas.openxmlformats.org/officeDocument/2006/relationships/slideLayout" Target="../slideLayouts/slideLayout350.xml"/></Relationships>
</file>

<file path=ppt/slideMasters/_rels/slideMaster3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0.xml"/><Relationship Id="rId13" Type="http://schemas.openxmlformats.org/officeDocument/2006/relationships/image" Target="../media/image33.jpeg"/><Relationship Id="rId3" Type="http://schemas.openxmlformats.org/officeDocument/2006/relationships/slideLayout" Target="../slideLayouts/slideLayout355.xml"/><Relationship Id="rId7" Type="http://schemas.openxmlformats.org/officeDocument/2006/relationships/slideLayout" Target="../slideLayouts/slideLayout359.xml"/><Relationship Id="rId12" Type="http://schemas.openxmlformats.org/officeDocument/2006/relationships/theme" Target="../theme/theme33.xml"/><Relationship Id="rId2" Type="http://schemas.openxmlformats.org/officeDocument/2006/relationships/slideLayout" Target="../slideLayouts/slideLayout354.xml"/><Relationship Id="rId1" Type="http://schemas.openxmlformats.org/officeDocument/2006/relationships/slideLayout" Target="../slideLayouts/slideLayout353.xml"/><Relationship Id="rId6" Type="http://schemas.openxmlformats.org/officeDocument/2006/relationships/slideLayout" Target="../slideLayouts/slideLayout358.xml"/><Relationship Id="rId11" Type="http://schemas.openxmlformats.org/officeDocument/2006/relationships/slideLayout" Target="../slideLayouts/slideLayout363.xml"/><Relationship Id="rId5" Type="http://schemas.openxmlformats.org/officeDocument/2006/relationships/slideLayout" Target="../slideLayouts/slideLayout357.xml"/><Relationship Id="rId10" Type="http://schemas.openxmlformats.org/officeDocument/2006/relationships/slideLayout" Target="../slideLayouts/slideLayout362.xml"/><Relationship Id="rId4" Type="http://schemas.openxmlformats.org/officeDocument/2006/relationships/slideLayout" Target="../slideLayouts/slideLayout356.xml"/><Relationship Id="rId9" Type="http://schemas.openxmlformats.org/officeDocument/2006/relationships/slideLayout" Target="../slideLayouts/slideLayout361.xml"/></Relationships>
</file>

<file path=ppt/slideMasters/_rels/slideMaster3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1.xml"/><Relationship Id="rId13" Type="http://schemas.openxmlformats.org/officeDocument/2006/relationships/image" Target="../media/image34.jpeg"/><Relationship Id="rId3" Type="http://schemas.openxmlformats.org/officeDocument/2006/relationships/slideLayout" Target="../slideLayouts/slideLayout366.xml"/><Relationship Id="rId7" Type="http://schemas.openxmlformats.org/officeDocument/2006/relationships/slideLayout" Target="../slideLayouts/slideLayout370.xml"/><Relationship Id="rId12" Type="http://schemas.openxmlformats.org/officeDocument/2006/relationships/theme" Target="../theme/theme34.xml"/><Relationship Id="rId2" Type="http://schemas.openxmlformats.org/officeDocument/2006/relationships/slideLayout" Target="../slideLayouts/slideLayout365.xml"/><Relationship Id="rId1" Type="http://schemas.openxmlformats.org/officeDocument/2006/relationships/slideLayout" Target="../slideLayouts/slideLayout364.xml"/><Relationship Id="rId6" Type="http://schemas.openxmlformats.org/officeDocument/2006/relationships/slideLayout" Target="../slideLayouts/slideLayout369.xml"/><Relationship Id="rId11" Type="http://schemas.openxmlformats.org/officeDocument/2006/relationships/slideLayout" Target="../slideLayouts/slideLayout374.xml"/><Relationship Id="rId5" Type="http://schemas.openxmlformats.org/officeDocument/2006/relationships/slideLayout" Target="../slideLayouts/slideLayout368.xml"/><Relationship Id="rId10" Type="http://schemas.openxmlformats.org/officeDocument/2006/relationships/slideLayout" Target="../slideLayouts/slideLayout373.xml"/><Relationship Id="rId4" Type="http://schemas.openxmlformats.org/officeDocument/2006/relationships/slideLayout" Target="../slideLayouts/slideLayout367.xml"/><Relationship Id="rId9" Type="http://schemas.openxmlformats.org/officeDocument/2006/relationships/slideLayout" Target="../slideLayouts/slideLayout372.xml"/></Relationships>
</file>

<file path=ppt/slideMasters/_rels/slideMaster3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2.xml"/><Relationship Id="rId13" Type="http://schemas.openxmlformats.org/officeDocument/2006/relationships/image" Target="../media/image35.jpeg"/><Relationship Id="rId3" Type="http://schemas.openxmlformats.org/officeDocument/2006/relationships/slideLayout" Target="../slideLayouts/slideLayout377.xml"/><Relationship Id="rId7" Type="http://schemas.openxmlformats.org/officeDocument/2006/relationships/slideLayout" Target="../slideLayouts/slideLayout381.xml"/><Relationship Id="rId12" Type="http://schemas.openxmlformats.org/officeDocument/2006/relationships/theme" Target="../theme/theme35.xml"/><Relationship Id="rId2" Type="http://schemas.openxmlformats.org/officeDocument/2006/relationships/slideLayout" Target="../slideLayouts/slideLayout376.xml"/><Relationship Id="rId1" Type="http://schemas.openxmlformats.org/officeDocument/2006/relationships/slideLayout" Target="../slideLayouts/slideLayout375.xml"/><Relationship Id="rId6" Type="http://schemas.openxmlformats.org/officeDocument/2006/relationships/slideLayout" Target="../slideLayouts/slideLayout380.xml"/><Relationship Id="rId11" Type="http://schemas.openxmlformats.org/officeDocument/2006/relationships/slideLayout" Target="../slideLayouts/slideLayout385.xml"/><Relationship Id="rId5" Type="http://schemas.openxmlformats.org/officeDocument/2006/relationships/slideLayout" Target="../slideLayouts/slideLayout379.xml"/><Relationship Id="rId10" Type="http://schemas.openxmlformats.org/officeDocument/2006/relationships/slideLayout" Target="../slideLayouts/slideLayout384.xml"/><Relationship Id="rId4" Type="http://schemas.openxmlformats.org/officeDocument/2006/relationships/slideLayout" Target="../slideLayouts/slideLayout378.xml"/><Relationship Id="rId9" Type="http://schemas.openxmlformats.org/officeDocument/2006/relationships/slideLayout" Target="../slideLayouts/slideLayout383.xml"/></Relationships>
</file>

<file path=ppt/slideMasters/_rels/slideMaster3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3.xml"/><Relationship Id="rId13" Type="http://schemas.openxmlformats.org/officeDocument/2006/relationships/image" Target="../media/image36.jpeg"/><Relationship Id="rId3" Type="http://schemas.openxmlformats.org/officeDocument/2006/relationships/slideLayout" Target="../slideLayouts/slideLayout388.xml"/><Relationship Id="rId7" Type="http://schemas.openxmlformats.org/officeDocument/2006/relationships/slideLayout" Target="../slideLayouts/slideLayout392.xml"/><Relationship Id="rId12" Type="http://schemas.openxmlformats.org/officeDocument/2006/relationships/theme" Target="../theme/theme36.xml"/><Relationship Id="rId2" Type="http://schemas.openxmlformats.org/officeDocument/2006/relationships/slideLayout" Target="../slideLayouts/slideLayout387.xml"/><Relationship Id="rId1" Type="http://schemas.openxmlformats.org/officeDocument/2006/relationships/slideLayout" Target="../slideLayouts/slideLayout386.xml"/><Relationship Id="rId6" Type="http://schemas.openxmlformats.org/officeDocument/2006/relationships/slideLayout" Target="../slideLayouts/slideLayout391.xml"/><Relationship Id="rId11" Type="http://schemas.openxmlformats.org/officeDocument/2006/relationships/slideLayout" Target="../slideLayouts/slideLayout396.xml"/><Relationship Id="rId5" Type="http://schemas.openxmlformats.org/officeDocument/2006/relationships/slideLayout" Target="../slideLayouts/slideLayout390.xml"/><Relationship Id="rId10" Type="http://schemas.openxmlformats.org/officeDocument/2006/relationships/slideLayout" Target="../slideLayouts/slideLayout395.xml"/><Relationship Id="rId4" Type="http://schemas.openxmlformats.org/officeDocument/2006/relationships/slideLayout" Target="../slideLayouts/slideLayout389.xml"/><Relationship Id="rId9" Type="http://schemas.openxmlformats.org/officeDocument/2006/relationships/slideLayout" Target="../slideLayouts/slideLayout394.xml"/></Relationships>
</file>

<file path=ppt/slideMasters/_rels/slideMaster3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4.xml"/><Relationship Id="rId13" Type="http://schemas.openxmlformats.org/officeDocument/2006/relationships/image" Target="../media/image37.jpeg"/><Relationship Id="rId3" Type="http://schemas.openxmlformats.org/officeDocument/2006/relationships/slideLayout" Target="../slideLayouts/slideLayout399.xml"/><Relationship Id="rId7" Type="http://schemas.openxmlformats.org/officeDocument/2006/relationships/slideLayout" Target="../slideLayouts/slideLayout403.xml"/><Relationship Id="rId12" Type="http://schemas.openxmlformats.org/officeDocument/2006/relationships/theme" Target="../theme/theme37.xml"/><Relationship Id="rId2" Type="http://schemas.openxmlformats.org/officeDocument/2006/relationships/slideLayout" Target="../slideLayouts/slideLayout398.xml"/><Relationship Id="rId1" Type="http://schemas.openxmlformats.org/officeDocument/2006/relationships/slideLayout" Target="../slideLayouts/slideLayout397.xml"/><Relationship Id="rId6" Type="http://schemas.openxmlformats.org/officeDocument/2006/relationships/slideLayout" Target="../slideLayouts/slideLayout402.xml"/><Relationship Id="rId11" Type="http://schemas.openxmlformats.org/officeDocument/2006/relationships/slideLayout" Target="../slideLayouts/slideLayout407.xml"/><Relationship Id="rId5" Type="http://schemas.openxmlformats.org/officeDocument/2006/relationships/slideLayout" Target="../slideLayouts/slideLayout401.xml"/><Relationship Id="rId15" Type="http://schemas.openxmlformats.org/officeDocument/2006/relationships/image" Target="../media/image39.png"/><Relationship Id="rId10" Type="http://schemas.openxmlformats.org/officeDocument/2006/relationships/slideLayout" Target="../slideLayouts/slideLayout406.xml"/><Relationship Id="rId4" Type="http://schemas.openxmlformats.org/officeDocument/2006/relationships/slideLayout" Target="../slideLayouts/slideLayout400.xml"/><Relationship Id="rId9" Type="http://schemas.openxmlformats.org/officeDocument/2006/relationships/slideLayout" Target="../slideLayouts/slideLayout405.xml"/><Relationship Id="rId14" Type="http://schemas.openxmlformats.org/officeDocument/2006/relationships/image" Target="../media/image38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7.jpe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8.jpe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9.jpe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заголовка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8F24E7E1-3E4F-4330-900D-1D533D847771}" type="slidenum">
              <a:rPr lang="en-US"/>
              <a:pPr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заголовка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8C6FBD7-5966-476F-9ED4-3887ECEF569D}" type="slidenum">
              <a:rPr lang="en-US"/>
              <a:pPr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86" r:id="rId1"/>
    <p:sldLayoutId id="2147483787" r:id="rId2"/>
    <p:sldLayoutId id="2147483788" r:id="rId3"/>
    <p:sldLayoutId id="2147483789" r:id="rId4"/>
    <p:sldLayoutId id="2147483790" r:id="rId5"/>
    <p:sldLayoutId id="2147483791" r:id="rId6"/>
    <p:sldLayoutId id="2147483792" r:id="rId7"/>
    <p:sldLayoutId id="2147483793" r:id="rId8"/>
    <p:sldLayoutId id="2147483794" r:id="rId9"/>
    <p:sldLayoutId id="2147483795" r:id="rId10"/>
    <p:sldLayoutId id="2147483796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заголовка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2458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CE03B425-90ED-4F34-8513-B4B3F7C992CA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798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  <p:sldLayoutId id="2147483806" r:id="rId10"/>
    <p:sldLayoutId id="214748380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048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заголовка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4389438"/>
            <a:ext cx="8229600" cy="2316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</a:p>
        </p:txBody>
      </p:sp>
      <p:sp>
        <p:nvSpPr>
          <p:cNvPr id="2560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2560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2560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9D5CE963-1E53-4E72-B03E-78B450FFB8AB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8" r:id="rId1"/>
    <p:sldLayoutId id="2147483809" r:id="rId2"/>
    <p:sldLayoutId id="2147483810" r:id="rId3"/>
    <p:sldLayoutId id="2147483811" r:id="rId4"/>
    <p:sldLayoutId id="2147483812" r:id="rId5"/>
    <p:sldLayoutId id="2147483813" r:id="rId6"/>
    <p:sldLayoutId id="2147483814" r:id="rId7"/>
    <p:sldLayoutId id="2147483815" r:id="rId8"/>
    <p:sldLayoutId id="2147483816" r:id="rId9"/>
    <p:sldLayoutId id="2147483817" r:id="rId10"/>
    <p:sldLayoutId id="2147483818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ctr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заголовка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</a:p>
        </p:txBody>
      </p:sp>
      <p:sp>
        <p:nvSpPr>
          <p:cNvPr id="266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266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266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A879792B-3D2F-437A-B62B-5FE30BFB2A4F}" type="slidenum">
              <a:rPr lang="en-US"/>
              <a:pPr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21" r:id="rId3"/>
    <p:sldLayoutId id="2147483822" r:id="rId4"/>
    <p:sldLayoutId id="2147483823" r:id="rId5"/>
    <p:sldLayoutId id="2147483824" r:id="rId6"/>
    <p:sldLayoutId id="2147483825" r:id="rId7"/>
    <p:sldLayoutId id="2147483826" r:id="rId8"/>
    <p:sldLayoutId id="2147483827" r:id="rId9"/>
    <p:sldLayoutId id="2147483828" r:id="rId10"/>
    <p:sldLayoutId id="214748382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заголовка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276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0AE0FE9-9875-47C7-8A84-B2FB6D38A397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0" r:id="rId1"/>
    <p:sldLayoutId id="2147483831" r:id="rId2"/>
    <p:sldLayoutId id="2147483832" r:id="rId3"/>
    <p:sldLayoutId id="2147483833" r:id="rId4"/>
    <p:sldLayoutId id="2147483834" r:id="rId5"/>
    <p:sldLayoutId id="2147483835" r:id="rId6"/>
    <p:sldLayoutId id="2147483836" r:id="rId7"/>
    <p:sldLayoutId id="2147483837" r:id="rId8"/>
    <p:sldLayoutId id="2147483838" r:id="rId9"/>
    <p:sldLayoutId id="2147483839" r:id="rId10"/>
    <p:sldLayoutId id="214748384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048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заголовка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4389438"/>
            <a:ext cx="8229600" cy="2316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</a:p>
        </p:txBody>
      </p:sp>
      <p:sp>
        <p:nvSpPr>
          <p:cNvPr id="286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286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286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3F1B69A-7102-4489-A9E4-942F95EF5280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ctr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заголовка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</a:p>
        </p:txBody>
      </p:sp>
      <p:sp>
        <p:nvSpPr>
          <p:cNvPr id="297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297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04241B8-2C8A-4A6A-BD0D-4EF75CA935DA}" type="slidenum">
              <a:rPr lang="en-US"/>
              <a:pPr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52" r:id="rId1"/>
    <p:sldLayoutId id="2147483853" r:id="rId2"/>
    <p:sldLayoutId id="2147483854" r:id="rId3"/>
    <p:sldLayoutId id="2147483855" r:id="rId4"/>
    <p:sldLayoutId id="2147483856" r:id="rId5"/>
    <p:sldLayoutId id="2147483857" r:id="rId6"/>
    <p:sldLayoutId id="2147483858" r:id="rId7"/>
    <p:sldLayoutId id="2147483859" r:id="rId8"/>
    <p:sldLayoutId id="2147483860" r:id="rId9"/>
    <p:sldLayoutId id="2147483861" r:id="rId10"/>
    <p:sldLayoutId id="2147483862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заголовка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</a:p>
        </p:txBody>
      </p:sp>
      <p:sp>
        <p:nvSpPr>
          <p:cNvPr id="307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307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152A83B1-D593-4337-876C-044E25503462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3" r:id="rId1"/>
    <p:sldLayoutId id="2147483864" r:id="rId2"/>
    <p:sldLayoutId id="2147483865" r:id="rId3"/>
    <p:sldLayoutId id="2147483866" r:id="rId4"/>
    <p:sldLayoutId id="2147483867" r:id="rId5"/>
    <p:sldLayoutId id="2147483868" r:id="rId6"/>
    <p:sldLayoutId id="2147483869" r:id="rId7"/>
    <p:sldLayoutId id="2147483870" r:id="rId8"/>
    <p:sldLayoutId id="2147483871" r:id="rId9"/>
    <p:sldLayoutId id="2147483872" r:id="rId10"/>
    <p:sldLayoutId id="214748387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048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заголовка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4389438"/>
            <a:ext cx="8229600" cy="2316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</a:p>
        </p:txBody>
      </p:sp>
      <p:sp>
        <p:nvSpPr>
          <p:cNvPr id="3174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3174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3175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433E6F9-4850-45EA-9B0E-A77EAD04D272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4" r:id="rId1"/>
    <p:sldLayoutId id="2147483875" r:id="rId2"/>
    <p:sldLayoutId id="2147483876" r:id="rId3"/>
    <p:sldLayoutId id="2147483877" r:id="rId4"/>
    <p:sldLayoutId id="2147483878" r:id="rId5"/>
    <p:sldLayoutId id="2147483879" r:id="rId6"/>
    <p:sldLayoutId id="2147483880" r:id="rId7"/>
    <p:sldLayoutId id="2147483881" r:id="rId8"/>
    <p:sldLayoutId id="2147483882" r:id="rId9"/>
    <p:sldLayoutId id="2147483883" r:id="rId10"/>
    <p:sldLayoutId id="2147483884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ctr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заголовка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</a:p>
        </p:txBody>
      </p:sp>
      <p:sp>
        <p:nvSpPr>
          <p:cNvPr id="409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409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409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EE6BCF5-503A-404A-9C21-CC8C696D82AC}" type="slidenum">
              <a:rPr lang="en-US"/>
              <a:pPr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85" r:id="rId1"/>
    <p:sldLayoutId id="2147483886" r:id="rId2"/>
    <p:sldLayoutId id="2147483887" r:id="rId3"/>
    <p:sldLayoutId id="2147483888" r:id="rId4"/>
    <p:sldLayoutId id="2147483889" r:id="rId5"/>
    <p:sldLayoutId id="2147483890" r:id="rId6"/>
    <p:sldLayoutId id="2147483891" r:id="rId7"/>
    <p:sldLayoutId id="2147483892" r:id="rId8"/>
    <p:sldLayoutId id="2147483893" r:id="rId9"/>
    <p:sldLayoutId id="2147483894" r:id="rId10"/>
    <p:sldLayoutId id="214748389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заголовка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600200"/>
            <a:ext cx="7467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80C63C03-8E3B-499A-88C6-24C9B82DD88D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5334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заголовка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676400"/>
            <a:ext cx="7772400" cy="444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</a:p>
        </p:txBody>
      </p:sp>
      <p:sp>
        <p:nvSpPr>
          <p:cNvPr id="4301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4301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4301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81BB58F7-EDC6-4BAF-9D2B-855D6876A4C7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6" r:id="rId1"/>
    <p:sldLayoutId id="2147483897" r:id="rId2"/>
    <p:sldLayoutId id="2147483898" r:id="rId3"/>
    <p:sldLayoutId id="2147483899" r:id="rId4"/>
    <p:sldLayoutId id="2147483900" r:id="rId5"/>
    <p:sldLayoutId id="2147483901" r:id="rId6"/>
    <p:sldLayoutId id="2147483902" r:id="rId7"/>
    <p:sldLayoutId id="2147483903" r:id="rId8"/>
    <p:sldLayoutId id="2147483904" r:id="rId9"/>
    <p:sldLayoutId id="2147483905" r:id="rId10"/>
    <p:sldLayoutId id="2147483906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9812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заголовка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3200400"/>
            <a:ext cx="8229600" cy="292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</a:p>
        </p:txBody>
      </p:sp>
      <p:sp>
        <p:nvSpPr>
          <p:cNvPr id="4403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4403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EAE8AE44-4D2F-4BF9-A90D-0054E5844D26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7" r:id="rId1"/>
    <p:sldLayoutId id="2147483908" r:id="rId2"/>
    <p:sldLayoutId id="2147483909" r:id="rId3"/>
    <p:sldLayoutId id="2147483910" r:id="rId4"/>
    <p:sldLayoutId id="2147483911" r:id="rId5"/>
    <p:sldLayoutId id="2147483912" r:id="rId6"/>
    <p:sldLayoutId id="2147483913" r:id="rId7"/>
    <p:sldLayoutId id="2147483914" r:id="rId8"/>
    <p:sldLayoutId id="2147483915" r:id="rId9"/>
    <p:sldLayoutId id="2147483916" r:id="rId10"/>
    <p:sldLayoutId id="214748391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ctr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заголовка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</a:p>
        </p:txBody>
      </p:sp>
      <p:sp>
        <p:nvSpPr>
          <p:cNvPr id="4506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4506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58C1689-F344-4901-AC32-8FC42B8BFC28}" type="slidenum">
              <a:rPr lang="en-US"/>
              <a:pPr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918" r:id="rId1"/>
    <p:sldLayoutId id="2147483919" r:id="rId2"/>
    <p:sldLayoutId id="2147483920" r:id="rId3"/>
    <p:sldLayoutId id="2147483921" r:id="rId4"/>
    <p:sldLayoutId id="2147483922" r:id="rId5"/>
    <p:sldLayoutId id="2147483923" r:id="rId6"/>
    <p:sldLayoutId id="2147483924" r:id="rId7"/>
    <p:sldLayoutId id="2147483925" r:id="rId8"/>
    <p:sldLayoutId id="2147483926" r:id="rId9"/>
    <p:sldLayoutId id="2147483927" r:id="rId10"/>
    <p:sldLayoutId id="2147483928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5334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заголовка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676400"/>
            <a:ext cx="7772400" cy="444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4608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1B5455A-FCFA-44E9-B600-BFB401DC8AAB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9" r:id="rId1"/>
    <p:sldLayoutId id="2147483930" r:id="rId2"/>
    <p:sldLayoutId id="2147483931" r:id="rId3"/>
    <p:sldLayoutId id="2147483932" r:id="rId4"/>
    <p:sldLayoutId id="2147483933" r:id="rId5"/>
    <p:sldLayoutId id="2147483934" r:id="rId6"/>
    <p:sldLayoutId id="2147483935" r:id="rId7"/>
    <p:sldLayoutId id="2147483936" r:id="rId8"/>
    <p:sldLayoutId id="2147483937" r:id="rId9"/>
    <p:sldLayoutId id="2147483938" r:id="rId10"/>
    <p:sldLayoutId id="214748393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9812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заголовка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3200400"/>
            <a:ext cx="8229600" cy="292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</a:p>
        </p:txBody>
      </p:sp>
      <p:sp>
        <p:nvSpPr>
          <p:cNvPr id="4710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4710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4711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9BA0426E-BE28-4656-B32D-22F629B236D4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0" r:id="rId1"/>
    <p:sldLayoutId id="2147483941" r:id="rId2"/>
    <p:sldLayoutId id="2147483942" r:id="rId3"/>
    <p:sldLayoutId id="2147483943" r:id="rId4"/>
    <p:sldLayoutId id="2147483944" r:id="rId5"/>
    <p:sldLayoutId id="2147483945" r:id="rId6"/>
    <p:sldLayoutId id="2147483946" r:id="rId7"/>
    <p:sldLayoutId id="2147483947" r:id="rId8"/>
    <p:sldLayoutId id="2147483948" r:id="rId9"/>
    <p:sldLayoutId id="2147483949" r:id="rId10"/>
    <p:sldLayoutId id="214748395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ctr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заголовка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</a:p>
        </p:txBody>
      </p:sp>
      <p:sp>
        <p:nvSpPr>
          <p:cNvPr id="4813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4813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4813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48503BD-0C42-493C-AAEC-FBEB15D87364}" type="slidenum">
              <a:rPr lang="en-US"/>
              <a:pPr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951" r:id="rId1"/>
    <p:sldLayoutId id="2147483952" r:id="rId2"/>
    <p:sldLayoutId id="2147483953" r:id="rId3"/>
    <p:sldLayoutId id="2147483954" r:id="rId4"/>
    <p:sldLayoutId id="2147483955" r:id="rId5"/>
    <p:sldLayoutId id="2147483956" r:id="rId6"/>
    <p:sldLayoutId id="2147483957" r:id="rId7"/>
    <p:sldLayoutId id="2147483958" r:id="rId8"/>
    <p:sldLayoutId id="2147483959" r:id="rId9"/>
    <p:sldLayoutId id="2147483960" r:id="rId10"/>
    <p:sldLayoutId id="214748396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5334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заголовка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676400"/>
            <a:ext cx="7772400" cy="444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</a:p>
        </p:txBody>
      </p:sp>
      <p:sp>
        <p:nvSpPr>
          <p:cNvPr id="4915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4915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4915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DC36311-FF36-4DDE-91AF-4FE17B37FFB8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2" r:id="rId1"/>
    <p:sldLayoutId id="2147483963" r:id="rId2"/>
    <p:sldLayoutId id="2147483964" r:id="rId3"/>
    <p:sldLayoutId id="2147483965" r:id="rId4"/>
    <p:sldLayoutId id="2147483966" r:id="rId5"/>
    <p:sldLayoutId id="2147483967" r:id="rId6"/>
    <p:sldLayoutId id="2147483968" r:id="rId7"/>
    <p:sldLayoutId id="2147483969" r:id="rId8"/>
    <p:sldLayoutId id="2147483970" r:id="rId9"/>
    <p:sldLayoutId id="2147483971" r:id="rId10"/>
    <p:sldLayoutId id="2147483972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9812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заголовка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3200400"/>
            <a:ext cx="8229600" cy="292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</a:p>
        </p:txBody>
      </p:sp>
      <p:sp>
        <p:nvSpPr>
          <p:cNvPr id="5018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5018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5018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11AA1297-9E12-49BC-8A85-0A0AC305F575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  <p:sldLayoutId id="2147483978" r:id="rId6"/>
    <p:sldLayoutId id="2147483979" r:id="rId7"/>
    <p:sldLayoutId id="2147483980" r:id="rId8"/>
    <p:sldLayoutId id="2147483981" r:id="rId9"/>
    <p:sldLayoutId id="2147483982" r:id="rId10"/>
    <p:sldLayoutId id="214748398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ctr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заголовка</a:t>
            </a:r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</a:p>
        </p:txBody>
      </p:sp>
      <p:sp>
        <p:nvSpPr>
          <p:cNvPr id="593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593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593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CAC2DC20-8274-4B3F-BF3D-E06D724876AB}" type="slidenum">
              <a:rPr lang="en-US"/>
              <a:pPr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984" r:id="rId1"/>
    <p:sldLayoutId id="2147483985" r:id="rId2"/>
    <p:sldLayoutId id="2147483986" r:id="rId3"/>
    <p:sldLayoutId id="2147483987" r:id="rId4"/>
    <p:sldLayoutId id="2147483988" r:id="rId5"/>
    <p:sldLayoutId id="2147483989" r:id="rId6"/>
    <p:sldLayoutId id="2147483990" r:id="rId7"/>
    <p:sldLayoutId id="2147483991" r:id="rId8"/>
    <p:sldLayoutId id="2147483992" r:id="rId9"/>
    <p:sldLayoutId id="2147483993" r:id="rId10"/>
    <p:sldLayoutId id="2147483994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90600" y="274638"/>
            <a:ext cx="8153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заголовка</a:t>
            </a: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</a:p>
        </p:txBody>
      </p:sp>
      <p:sp>
        <p:nvSpPr>
          <p:cNvPr id="6144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6144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614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A35BE3C-91EC-4905-A04E-B0EACC17CF9E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95" r:id="rId1"/>
    <p:sldLayoutId id="2147483996" r:id="rId2"/>
    <p:sldLayoutId id="2147483997" r:id="rId3"/>
    <p:sldLayoutId id="2147483998" r:id="rId4"/>
    <p:sldLayoutId id="2147483999" r:id="rId5"/>
    <p:sldLayoutId id="2147484000" r:id="rId6"/>
    <p:sldLayoutId id="2147484001" r:id="rId7"/>
    <p:sldLayoutId id="2147484002" r:id="rId8"/>
    <p:sldLayoutId id="2147484003" r:id="rId9"/>
    <p:sldLayoutId id="2147484004" r:id="rId10"/>
    <p:sldLayoutId id="214748400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858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заголовка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3322638"/>
            <a:ext cx="8229600" cy="300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A3D16FC-A798-4D41-BD0F-E3D8ECC6BC89}" type="slidenum">
              <a:rPr lang="en-US"/>
              <a:pPr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ctr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990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заголовка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438400"/>
            <a:ext cx="8229600" cy="3687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</a:p>
        </p:txBody>
      </p:sp>
      <p:sp>
        <p:nvSpPr>
          <p:cNvPr id="624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624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624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8A92BFC8-53B8-4FF2-BCF2-745FA45664A7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6" r:id="rId1"/>
    <p:sldLayoutId id="2147484007" r:id="rId2"/>
    <p:sldLayoutId id="2147484008" r:id="rId3"/>
    <p:sldLayoutId id="2147484009" r:id="rId4"/>
    <p:sldLayoutId id="2147484010" r:id="rId5"/>
    <p:sldLayoutId id="2147484011" r:id="rId6"/>
    <p:sldLayoutId id="2147484012" r:id="rId7"/>
    <p:sldLayoutId id="2147484013" r:id="rId8"/>
    <p:sldLayoutId id="2147484014" r:id="rId9"/>
    <p:sldLayoutId id="2147484015" r:id="rId10"/>
    <p:sldLayoutId id="2147484016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ctr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заголовка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</a:p>
        </p:txBody>
      </p:sp>
      <p:sp>
        <p:nvSpPr>
          <p:cNvPr id="634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634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634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113D7CA8-6EDE-44E8-AD67-1563DB4C9B33}" type="slidenum">
              <a:rPr lang="en-US"/>
              <a:pPr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017" r:id="rId1"/>
    <p:sldLayoutId id="2147484018" r:id="rId2"/>
    <p:sldLayoutId id="2147484019" r:id="rId3"/>
    <p:sldLayoutId id="2147484020" r:id="rId4"/>
    <p:sldLayoutId id="2147484021" r:id="rId5"/>
    <p:sldLayoutId id="2147484022" r:id="rId6"/>
    <p:sldLayoutId id="2147484023" r:id="rId7"/>
    <p:sldLayoutId id="2147484024" r:id="rId8"/>
    <p:sldLayoutId id="2147484025" r:id="rId9"/>
    <p:sldLayoutId id="2147484026" r:id="rId10"/>
    <p:sldLayoutId id="214748402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90600" y="274638"/>
            <a:ext cx="8153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заголовка</a:t>
            </a:r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</a:p>
        </p:txBody>
      </p:sp>
      <p:sp>
        <p:nvSpPr>
          <p:cNvPr id="645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645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6D2E3AE-AD07-44CC-9AB0-6EEFE1D1ACB7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28" r:id="rId1"/>
    <p:sldLayoutId id="2147484029" r:id="rId2"/>
    <p:sldLayoutId id="2147484030" r:id="rId3"/>
    <p:sldLayoutId id="2147484031" r:id="rId4"/>
    <p:sldLayoutId id="2147484032" r:id="rId5"/>
    <p:sldLayoutId id="2147484033" r:id="rId6"/>
    <p:sldLayoutId id="2147484034" r:id="rId7"/>
    <p:sldLayoutId id="2147484035" r:id="rId8"/>
    <p:sldLayoutId id="2147484036" r:id="rId9"/>
    <p:sldLayoutId id="2147484037" r:id="rId10"/>
    <p:sldLayoutId id="2147484038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990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заголовка</a:t>
            </a:r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438400"/>
            <a:ext cx="8229600" cy="3687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</a:p>
        </p:txBody>
      </p:sp>
      <p:sp>
        <p:nvSpPr>
          <p:cNvPr id="6554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655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655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B126D15-9532-43F1-8CD5-B7176517ED40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39" r:id="rId1"/>
    <p:sldLayoutId id="2147484040" r:id="rId2"/>
    <p:sldLayoutId id="2147484041" r:id="rId3"/>
    <p:sldLayoutId id="2147484042" r:id="rId4"/>
    <p:sldLayoutId id="2147484043" r:id="rId5"/>
    <p:sldLayoutId id="2147484044" r:id="rId6"/>
    <p:sldLayoutId id="2147484045" r:id="rId7"/>
    <p:sldLayoutId id="2147484046" r:id="rId8"/>
    <p:sldLayoutId id="2147484047" r:id="rId9"/>
    <p:sldLayoutId id="2147484048" r:id="rId10"/>
    <p:sldLayoutId id="21474840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ctr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заголовка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</a:p>
        </p:txBody>
      </p:sp>
      <p:sp>
        <p:nvSpPr>
          <p:cNvPr id="665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665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665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4E6F90E-4053-4CD8-B903-9E237B1D54AB}" type="slidenum">
              <a:rPr lang="en-US"/>
              <a:pPr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050" r:id="rId1"/>
    <p:sldLayoutId id="2147484051" r:id="rId2"/>
    <p:sldLayoutId id="2147484052" r:id="rId3"/>
    <p:sldLayoutId id="2147484053" r:id="rId4"/>
    <p:sldLayoutId id="2147484054" r:id="rId5"/>
    <p:sldLayoutId id="2147484055" r:id="rId6"/>
    <p:sldLayoutId id="2147484056" r:id="rId7"/>
    <p:sldLayoutId id="2147484057" r:id="rId8"/>
    <p:sldLayoutId id="2147484058" r:id="rId9"/>
    <p:sldLayoutId id="2147484059" r:id="rId10"/>
    <p:sldLayoutId id="214748406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90600" y="274638"/>
            <a:ext cx="8153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заголовка</a:t>
            </a:r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</a:p>
        </p:txBody>
      </p:sp>
      <p:sp>
        <p:nvSpPr>
          <p:cNvPr id="6758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6758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675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AA7C6E91-4678-421E-B09D-E70C2DC9AD73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1" r:id="rId1"/>
    <p:sldLayoutId id="2147484062" r:id="rId2"/>
    <p:sldLayoutId id="2147484063" r:id="rId3"/>
    <p:sldLayoutId id="2147484064" r:id="rId4"/>
    <p:sldLayoutId id="2147484065" r:id="rId5"/>
    <p:sldLayoutId id="2147484066" r:id="rId6"/>
    <p:sldLayoutId id="2147484067" r:id="rId7"/>
    <p:sldLayoutId id="2147484068" r:id="rId8"/>
    <p:sldLayoutId id="2147484069" r:id="rId9"/>
    <p:sldLayoutId id="2147484070" r:id="rId10"/>
    <p:sldLayoutId id="214748407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990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заголовка</a:t>
            </a:r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438400"/>
            <a:ext cx="8229600" cy="3687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</a:p>
        </p:txBody>
      </p:sp>
      <p:sp>
        <p:nvSpPr>
          <p:cNvPr id="6861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6861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6861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16CDFAB5-F851-4785-9A4B-C5A80A680B92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72" r:id="rId1"/>
    <p:sldLayoutId id="2147484073" r:id="rId2"/>
    <p:sldLayoutId id="2147484074" r:id="rId3"/>
    <p:sldLayoutId id="2147484075" r:id="rId4"/>
    <p:sldLayoutId id="2147484076" r:id="rId5"/>
    <p:sldLayoutId id="2147484077" r:id="rId6"/>
    <p:sldLayoutId id="2147484078" r:id="rId7"/>
    <p:sldLayoutId id="2147484079" r:id="rId8"/>
    <p:sldLayoutId id="2147484080" r:id="rId9"/>
    <p:sldLayoutId id="2147484081" r:id="rId10"/>
    <p:sldLayoutId id="2147484082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ctr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77827" name="Rectangle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77828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fld id="{1D8827A4-B730-4CAD-B2A9-51476B2E72CD}" type="slidenum">
              <a:rPr lang="en-US"/>
              <a:pPr/>
              <a:t>‹#›</a:t>
            </a:fld>
            <a:endParaRPr lang="en-US"/>
          </a:p>
        </p:txBody>
      </p:sp>
      <p:pic>
        <p:nvPicPr>
          <p:cNvPr id="77829" name="Picture 5" descr="delta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9088" y="76200"/>
            <a:ext cx="671512" cy="762000"/>
          </a:xfrm>
          <a:prstGeom prst="rect">
            <a:avLst/>
          </a:prstGeom>
          <a:noFill/>
        </p:spPr>
      </p:pic>
      <p:sp>
        <p:nvSpPr>
          <p:cNvPr id="77830" name="Line 6"/>
          <p:cNvSpPr>
            <a:spLocks noChangeShapeType="1"/>
          </p:cNvSpPr>
          <p:nvPr/>
        </p:nvSpPr>
        <p:spPr bwMode="auto">
          <a:xfrm flipH="1">
            <a:off x="-104775" y="914400"/>
            <a:ext cx="390525" cy="609600"/>
          </a:xfrm>
          <a:prstGeom prst="line">
            <a:avLst/>
          </a:prstGeom>
          <a:noFill/>
          <a:ln w="76200">
            <a:solidFill>
              <a:srgbClr val="F2DB02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7831" name="Line 7"/>
          <p:cNvSpPr>
            <a:spLocks noChangeShapeType="1"/>
          </p:cNvSpPr>
          <p:nvPr/>
        </p:nvSpPr>
        <p:spPr bwMode="auto">
          <a:xfrm flipH="1">
            <a:off x="0" y="304800"/>
            <a:ext cx="9906000" cy="3505200"/>
          </a:xfrm>
          <a:prstGeom prst="line">
            <a:avLst/>
          </a:prstGeom>
          <a:noFill/>
          <a:ln w="76200">
            <a:solidFill>
              <a:srgbClr val="F2DB02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7832" name="Line 8"/>
          <p:cNvSpPr>
            <a:spLocks noChangeShapeType="1"/>
          </p:cNvSpPr>
          <p:nvPr/>
        </p:nvSpPr>
        <p:spPr bwMode="auto">
          <a:xfrm flipH="1">
            <a:off x="7467600" y="1524000"/>
            <a:ext cx="2286000" cy="5334000"/>
          </a:xfrm>
          <a:prstGeom prst="line">
            <a:avLst/>
          </a:prstGeom>
          <a:noFill/>
          <a:ln w="76200">
            <a:solidFill>
              <a:srgbClr val="F2DB02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7833" name="Line 9"/>
          <p:cNvSpPr>
            <a:spLocks noChangeShapeType="1"/>
          </p:cNvSpPr>
          <p:nvPr/>
        </p:nvSpPr>
        <p:spPr bwMode="auto">
          <a:xfrm flipH="1" flipV="1">
            <a:off x="1114425" y="6124575"/>
            <a:ext cx="6048375" cy="657225"/>
          </a:xfrm>
          <a:prstGeom prst="line">
            <a:avLst/>
          </a:prstGeom>
          <a:noFill/>
          <a:ln w="76200">
            <a:solidFill>
              <a:srgbClr val="F2DB02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77834" name="Picture 10" descr="delta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7375" y="5867400"/>
            <a:ext cx="403225" cy="457200"/>
          </a:xfrm>
          <a:prstGeom prst="rect">
            <a:avLst/>
          </a:prstGeom>
          <a:noFill/>
        </p:spPr>
      </p:pic>
      <p:sp>
        <p:nvSpPr>
          <p:cNvPr id="77835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0"/>
            <a:ext cx="80772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заголовка</a:t>
            </a:r>
          </a:p>
        </p:txBody>
      </p:sp>
      <p:sp>
        <p:nvSpPr>
          <p:cNvPr id="77836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990600"/>
            <a:ext cx="83820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4083" r:id="rId2"/>
    <p:sldLayoutId id="2147484084" r:id="rId3"/>
    <p:sldLayoutId id="2147484085" r:id="rId4"/>
    <p:sldLayoutId id="2147484086" r:id="rId5"/>
    <p:sldLayoutId id="2147484087" r:id="rId6"/>
    <p:sldLayoutId id="2147484088" r:id="rId7"/>
    <p:sldLayoutId id="2147484089" r:id="rId8"/>
    <p:sldLayoutId id="2147484090" r:id="rId9"/>
    <p:sldLayoutId id="2147484091" r:id="rId10"/>
    <p:sldLayoutId id="2147484092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Tahoma" charset="0"/>
        </a:defRPr>
      </a:lvl2pPr>
      <a:lvl3pPr algn="l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Tahoma" charset="0"/>
        </a:defRPr>
      </a:lvl3pPr>
      <a:lvl4pPr algn="l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Tahoma" charset="0"/>
        </a:defRPr>
      </a:lvl4pPr>
      <a:lvl5pPr algn="l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Tahoma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Tahoma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Tahoma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Tahoma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Tahoma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заголовка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947B10D-718E-438E-973E-404ECF1DEAC0}" type="slidenum">
              <a:rPr lang="en-US"/>
              <a:pPr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заголовка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600200"/>
            <a:ext cx="7467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B8EB673-A0E6-41B8-8A5A-14EDB3B3FED8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  <p:sldLayoutId id="2147483738" r:id="rId8"/>
    <p:sldLayoutId id="2147483739" r:id="rId9"/>
    <p:sldLayoutId id="2147483740" r:id="rId10"/>
    <p:sldLayoutId id="214748374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858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заголовка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3322638"/>
            <a:ext cx="8229600" cy="300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4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535FC55-E637-4024-A50A-AAD5965AEDFC}" type="slidenum">
              <a:rPr lang="en-US"/>
              <a:pPr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  <p:sldLayoutId id="2147483745" r:id="rId4"/>
    <p:sldLayoutId id="2147483746" r:id="rId5"/>
    <p:sldLayoutId id="2147483747" r:id="rId6"/>
    <p:sldLayoutId id="2147483748" r:id="rId7"/>
    <p:sldLayoutId id="2147483749" r:id="rId8"/>
    <p:sldLayoutId id="2147483750" r:id="rId9"/>
    <p:sldLayoutId id="2147483751" r:id="rId10"/>
    <p:sldLayoutId id="2147483752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ctr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заголовка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A19930E-0464-44E4-B771-D2F5BE983A4E}" type="slidenum">
              <a:rPr lang="en-US"/>
              <a:pPr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3" r:id="rId1"/>
    <p:sldLayoutId id="2147483754" r:id="rId2"/>
    <p:sldLayoutId id="2147483755" r:id="rId3"/>
    <p:sldLayoutId id="2147483756" r:id="rId4"/>
    <p:sldLayoutId id="2147483757" r:id="rId5"/>
    <p:sldLayoutId id="2147483758" r:id="rId6"/>
    <p:sldLayoutId id="2147483759" r:id="rId7"/>
    <p:sldLayoutId id="2147483760" r:id="rId8"/>
    <p:sldLayoutId id="2147483761" r:id="rId9"/>
    <p:sldLayoutId id="2147483762" r:id="rId10"/>
    <p:sldLayoutId id="214748376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заголовка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600200"/>
            <a:ext cx="7467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</a:p>
        </p:txBody>
      </p:sp>
      <p:sp>
        <p:nvSpPr>
          <p:cNvPr id="122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22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BD5BB3B-BBF0-42D6-9AA7-B81C0B5C043A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4" r:id="rId1"/>
    <p:sldLayoutId id="2147483765" r:id="rId2"/>
    <p:sldLayoutId id="2147483766" r:id="rId3"/>
    <p:sldLayoutId id="2147483767" r:id="rId4"/>
    <p:sldLayoutId id="2147483768" r:id="rId5"/>
    <p:sldLayoutId id="2147483769" r:id="rId6"/>
    <p:sldLayoutId id="2147483770" r:id="rId7"/>
    <p:sldLayoutId id="2147483771" r:id="rId8"/>
    <p:sldLayoutId id="2147483772" r:id="rId9"/>
    <p:sldLayoutId id="2147483773" r:id="rId10"/>
    <p:sldLayoutId id="2147483774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858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заголовка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3322638"/>
            <a:ext cx="8229600" cy="300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33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26D5563-8D62-4D68-84E4-8385BFD4851F}" type="slidenum">
              <a:rPr lang="en-US"/>
              <a:pPr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ctr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39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39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39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40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gif"/><Relationship Id="rId1" Type="http://schemas.openxmlformats.org/officeDocument/2006/relationships/slideLayout" Target="../slideLayouts/slideLayout39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39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39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gif"/><Relationship Id="rId1" Type="http://schemas.openxmlformats.org/officeDocument/2006/relationships/slideLayout" Target="../slideLayouts/slideLayout39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gif"/><Relationship Id="rId1" Type="http://schemas.openxmlformats.org/officeDocument/2006/relationships/slideLayout" Target="../slideLayouts/slideLayout40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39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40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40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40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39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40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76475"/>
            <a:ext cx="7772400" cy="1152525"/>
          </a:xfrm>
        </p:spPr>
        <p:txBody>
          <a:bodyPr/>
          <a:lstStyle/>
          <a:p>
            <a:r>
              <a:rPr lang="ru-RU"/>
              <a:t>Масленица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sz="2800"/>
              <a:t>Со времён старинных, давних</a:t>
            </a:r>
          </a:p>
          <a:p>
            <a:r>
              <a:rPr lang="ru-RU" sz="2800"/>
              <a:t> Праздник Солнца к нам спешит.</a:t>
            </a:r>
          </a:p>
        </p:txBody>
      </p:sp>
      <p:pic>
        <p:nvPicPr>
          <p:cNvPr id="2052" name="Picture 4" descr="priroda-17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620713"/>
            <a:ext cx="1428750" cy="1438275"/>
          </a:xfrm>
          <a:prstGeom prst="rect">
            <a:avLst/>
          </a:prstGeom>
          <a:noFill/>
        </p:spPr>
      </p:pic>
      <p:pic>
        <p:nvPicPr>
          <p:cNvPr id="2053" name="Picture 5" descr="priroda-17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5825" y="5013325"/>
            <a:ext cx="1428750" cy="14382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ЗОЛОВКИНЫ ПОСИДЕЛКИ</a:t>
            </a:r>
          </a:p>
        </p:txBody>
      </p:sp>
      <p:sp>
        <p:nvSpPr>
          <p:cNvPr id="92164" name="Rectangle 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sz="3600" dirty="0"/>
              <a:t>Близится СУББОТА - </a:t>
            </a:r>
            <a:r>
              <a:rPr lang="ru-RU" sz="2400" dirty="0"/>
              <a:t>"ЗОЛОВКИ УГОЩЕНИЕ".</a:t>
            </a:r>
          </a:p>
          <a:p>
            <a:pPr>
              <a:buFontTx/>
              <a:buNone/>
            </a:pPr>
            <a:r>
              <a:rPr lang="ru-RU" sz="3600" dirty="0"/>
              <a:t> Вся родня встречается, водит хоровод.</a:t>
            </a:r>
          </a:p>
          <a:p>
            <a:pPr>
              <a:buFontTx/>
              <a:buNone/>
            </a:pPr>
            <a:r>
              <a:rPr lang="ru-RU" sz="3600" dirty="0"/>
              <a:t>Праздник продолжается, общее веселье.</a:t>
            </a:r>
          </a:p>
          <a:p>
            <a:pPr>
              <a:buFontTx/>
              <a:buNone/>
            </a:pPr>
            <a:r>
              <a:rPr lang="ru-RU" sz="3600" dirty="0"/>
              <a:t> Славно </a:t>
            </a:r>
          </a:p>
          <a:p>
            <a:pPr>
              <a:buFontTx/>
              <a:buNone/>
            </a:pPr>
            <a:r>
              <a:rPr lang="ru-RU" sz="3600" dirty="0"/>
              <a:t>провожает </a:t>
            </a:r>
          </a:p>
          <a:p>
            <a:pPr>
              <a:buFontTx/>
              <a:buNone/>
            </a:pPr>
            <a:r>
              <a:rPr lang="ru-RU" sz="3600" dirty="0"/>
              <a:t>Зимушку </a:t>
            </a:r>
          </a:p>
          <a:p>
            <a:pPr>
              <a:buFontTx/>
              <a:buNone/>
            </a:pPr>
            <a:r>
              <a:rPr lang="ru-RU" sz="3600" dirty="0"/>
              <a:t>народ!</a:t>
            </a:r>
          </a:p>
        </p:txBody>
      </p:sp>
      <p:pic>
        <p:nvPicPr>
          <p:cNvPr id="92166" name="Picture 6" descr="м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2138" y="3068638"/>
            <a:ext cx="5526087" cy="3282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/>
              <a:t>ПРОЩЁННОЕ ВОСКРЕСЕНИЕ</a:t>
            </a:r>
          </a:p>
        </p:txBody>
      </p:sp>
      <p:sp>
        <p:nvSpPr>
          <p:cNvPr id="95236" name="Rectangle 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sz="3600" dirty="0"/>
              <a:t>ВОСКРЕСЕНЬЕ светлое быстро наступает.</a:t>
            </a:r>
          </a:p>
          <a:p>
            <a:pPr>
              <a:buFontTx/>
              <a:buNone/>
            </a:pPr>
            <a:r>
              <a:rPr lang="ru-RU" sz="3600" dirty="0"/>
              <a:t>Облегчают душу все в </a:t>
            </a:r>
            <a:r>
              <a:rPr lang="ru-RU" sz="2400" b="1" dirty="0"/>
              <a:t>"ПРОЩЁННЫЙ ДЕНЬ".</a:t>
            </a:r>
          </a:p>
          <a:p>
            <a:pPr>
              <a:buFontTx/>
              <a:buNone/>
            </a:pPr>
            <a:r>
              <a:rPr lang="ru-RU" sz="3600" dirty="0"/>
              <a:t>Чучело соломенное - Зимушку - сжигают,</a:t>
            </a:r>
          </a:p>
          <a:p>
            <a:pPr>
              <a:buFontTx/>
              <a:buNone/>
            </a:pPr>
            <a:r>
              <a:rPr lang="ru-RU" sz="3600" dirty="0"/>
              <a:t> Нарядив </a:t>
            </a:r>
          </a:p>
          <a:p>
            <a:pPr>
              <a:buFontTx/>
              <a:buNone/>
            </a:pPr>
            <a:r>
              <a:rPr lang="ru-RU" sz="3600" dirty="0"/>
              <a:t>в тулупчик, </a:t>
            </a:r>
          </a:p>
          <a:p>
            <a:pPr>
              <a:buFontTx/>
              <a:buNone/>
            </a:pPr>
            <a:r>
              <a:rPr lang="ru-RU" sz="3600" dirty="0"/>
              <a:t>валенки, </a:t>
            </a:r>
          </a:p>
          <a:p>
            <a:pPr>
              <a:buFontTx/>
              <a:buNone/>
            </a:pPr>
            <a:r>
              <a:rPr lang="ru-RU" sz="3600" dirty="0"/>
              <a:t>      ремень...</a:t>
            </a:r>
          </a:p>
        </p:txBody>
      </p:sp>
      <p:pic>
        <p:nvPicPr>
          <p:cNvPr id="95238" name="Picture 6" descr="С,Кожин масленица Провод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675" y="3429000"/>
            <a:ext cx="5815013" cy="2987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ОЙ,БЛИНЫ,БЛИНЫ…</a:t>
            </a:r>
          </a:p>
        </p:txBody>
      </p:sp>
      <p:sp>
        <p:nvSpPr>
          <p:cNvPr id="99331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sz="2400" dirty="0"/>
              <a:t>Как на масленой неделе</a:t>
            </a:r>
          </a:p>
          <a:p>
            <a:pPr>
              <a:buFontTx/>
              <a:buNone/>
            </a:pPr>
            <a:r>
              <a:rPr lang="ru-RU" sz="2400" dirty="0"/>
              <a:t>Из печи блины летели!</a:t>
            </a:r>
          </a:p>
          <a:p>
            <a:pPr>
              <a:buFontTx/>
              <a:buNone/>
            </a:pPr>
            <a:r>
              <a:rPr lang="ru-RU" sz="2400" dirty="0"/>
              <a:t>С пылу, с жару, из печи,</a:t>
            </a:r>
          </a:p>
          <a:p>
            <a:pPr>
              <a:buFontTx/>
              <a:buNone/>
            </a:pPr>
            <a:r>
              <a:rPr lang="ru-RU" sz="2400" dirty="0"/>
              <a:t>Все румяны, горячи!</a:t>
            </a:r>
          </a:p>
          <a:p>
            <a:pPr>
              <a:buFontTx/>
              <a:buNone/>
            </a:pPr>
            <a:r>
              <a:rPr lang="ru-RU" sz="2400" dirty="0"/>
              <a:t>Масленица, угощай!</a:t>
            </a:r>
          </a:p>
          <a:p>
            <a:pPr>
              <a:buFontTx/>
              <a:buNone/>
            </a:pPr>
            <a:r>
              <a:rPr lang="ru-RU" sz="2400" dirty="0"/>
              <a:t> Всем </a:t>
            </a:r>
            <a:r>
              <a:rPr lang="ru-RU" sz="2400" dirty="0" err="1"/>
              <a:t>блиночков</a:t>
            </a:r>
            <a:r>
              <a:rPr lang="ru-RU" sz="2400" dirty="0"/>
              <a:t> подавай.</a:t>
            </a:r>
          </a:p>
          <a:p>
            <a:pPr>
              <a:buFontTx/>
              <a:buNone/>
            </a:pPr>
            <a:r>
              <a:rPr lang="ru-RU" sz="2400" dirty="0"/>
              <a:t> С пылу, с жару - разбирайте!</a:t>
            </a:r>
          </a:p>
          <a:p>
            <a:pPr>
              <a:buFontTx/>
              <a:buNone/>
            </a:pPr>
            <a:r>
              <a:rPr lang="ru-RU" sz="2400" dirty="0"/>
              <a:t>Похвалить не забывайте.</a:t>
            </a:r>
          </a:p>
          <a:p>
            <a:endParaRPr lang="ru-RU" sz="2400" dirty="0"/>
          </a:p>
          <a:p>
            <a:pPr>
              <a:buFontTx/>
              <a:buNone/>
            </a:pPr>
            <a:endParaRPr lang="ru-RU" sz="2400" dirty="0"/>
          </a:p>
        </p:txBody>
      </p:sp>
      <p:sp>
        <p:nvSpPr>
          <p:cNvPr id="99332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endParaRPr lang="ru-RU" sz="2400"/>
          </a:p>
        </p:txBody>
      </p:sp>
      <p:pic>
        <p:nvPicPr>
          <p:cNvPr id="99333" name="Picture 5" descr="Чуприна И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4663" y="908050"/>
            <a:ext cx="4638675" cy="55451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Не всё коту Масленица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Не житье, а Масленица, </a:t>
            </a:r>
          </a:p>
          <a:p>
            <a:r>
              <a:rPr lang="ru-RU" dirty="0"/>
              <a:t> Не все коту Масленица, будет и Великий пост. </a:t>
            </a:r>
          </a:p>
          <a:p>
            <a:r>
              <a:rPr lang="ru-RU" dirty="0"/>
              <a:t> Масленица семь дней гуляет. </a:t>
            </a:r>
          </a:p>
          <a:p>
            <a:r>
              <a:rPr lang="ru-RU" dirty="0"/>
              <a:t> Масленица -  </a:t>
            </a:r>
            <a:r>
              <a:rPr lang="ru-RU" dirty="0" err="1"/>
              <a:t>объедуха</a:t>
            </a:r>
            <a:r>
              <a:rPr lang="ru-RU" dirty="0"/>
              <a:t>, деньгами </a:t>
            </a:r>
            <a:r>
              <a:rPr lang="ru-RU" dirty="0" err="1"/>
              <a:t>приберуха</a:t>
            </a:r>
            <a:r>
              <a:rPr lang="ru-RU" dirty="0"/>
              <a:t>. </a:t>
            </a:r>
          </a:p>
          <a:p>
            <a:r>
              <a:rPr lang="ru-RU" dirty="0"/>
              <a:t> Это Масленица идет, блин да мед несет. </a:t>
            </a:r>
          </a:p>
          <a:p>
            <a:r>
              <a:rPr lang="ru-RU" dirty="0"/>
              <a:t>Хоть с себя что заложить, а Масленицу проводить,</a:t>
            </a:r>
          </a:p>
          <a:p>
            <a:r>
              <a:rPr lang="ru-RU" dirty="0"/>
              <a:t>Без блинов - не Масленица. </a:t>
            </a:r>
          </a:p>
        </p:txBody>
      </p:sp>
      <p:pic>
        <p:nvPicPr>
          <p:cNvPr id="101380" name="Picture 4" descr="Рисунок2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40650" y="5445125"/>
            <a:ext cx="847725" cy="10382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Прощание</a:t>
            </a:r>
          </a:p>
        </p:txBody>
      </p:sp>
      <p:sp>
        <p:nvSpPr>
          <p:cNvPr id="98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/>
              <a:t>Пышные гуляния Ярмарка венчает.</a:t>
            </a:r>
          </a:p>
          <a:p>
            <a:pPr>
              <a:buFontTx/>
              <a:buNone/>
            </a:pPr>
            <a:r>
              <a:rPr lang="ru-RU"/>
              <a:t>До свиданья, Масленица, приходи опять!</a:t>
            </a:r>
          </a:p>
          <a:p>
            <a:pPr>
              <a:buFontTx/>
              <a:buNone/>
            </a:pPr>
            <a:r>
              <a:rPr lang="ru-RU"/>
              <a:t>Через год Красавицу снова повстречаем.</a:t>
            </a:r>
          </a:p>
          <a:p>
            <a:pPr>
              <a:buFontTx/>
              <a:buNone/>
            </a:pPr>
            <a:r>
              <a:rPr lang="ru-RU"/>
              <a:t>Снова будем </a:t>
            </a:r>
          </a:p>
          <a:p>
            <a:pPr>
              <a:buFontTx/>
              <a:buNone/>
            </a:pPr>
            <a:r>
              <a:rPr lang="ru-RU"/>
              <a:t>праздновать, </a:t>
            </a:r>
          </a:p>
          <a:p>
            <a:pPr>
              <a:buFontTx/>
              <a:buNone/>
            </a:pPr>
            <a:r>
              <a:rPr lang="ru-RU"/>
              <a:t>блинами </a:t>
            </a:r>
          </a:p>
          <a:p>
            <a:pPr>
              <a:buFontTx/>
              <a:buNone/>
            </a:pPr>
            <a:r>
              <a:rPr lang="ru-RU"/>
              <a:t>угощать!</a:t>
            </a:r>
          </a:p>
        </p:txBody>
      </p:sp>
      <p:pic>
        <p:nvPicPr>
          <p:cNvPr id="98308" name="Picture 4" descr="maslenica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2500" y="2565400"/>
            <a:ext cx="5238750" cy="38671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ЗАКЛИЧКИ</a:t>
            </a:r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400" dirty="0"/>
              <a:t> Приди к нам, весна,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 dirty="0"/>
              <a:t> Со радостью!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 dirty="0"/>
              <a:t> Со великою к нам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 dirty="0"/>
              <a:t> Со милостью!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 dirty="0"/>
              <a:t> Со рожью зернистою,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 dirty="0"/>
              <a:t> Со пшеничкой золотистою,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 dirty="0"/>
              <a:t> С овсом </a:t>
            </a:r>
            <a:r>
              <a:rPr lang="ru-RU" sz="2400" dirty="0" err="1"/>
              <a:t>кучерявыим</a:t>
            </a:r>
            <a:r>
              <a:rPr lang="ru-RU" sz="2400" dirty="0"/>
              <a:t>,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 dirty="0"/>
              <a:t> С ячменем </a:t>
            </a:r>
            <a:r>
              <a:rPr lang="ru-RU" sz="2400" dirty="0" err="1"/>
              <a:t>усатыим</a:t>
            </a:r>
            <a:r>
              <a:rPr lang="ru-RU" sz="2400" dirty="0"/>
              <a:t>,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 dirty="0"/>
              <a:t> Со просом, со гречею,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 dirty="0"/>
              <a:t> С калиной-малиною,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 dirty="0"/>
              <a:t> С грушами, с яблочками,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 dirty="0"/>
              <a:t> Со всякой </a:t>
            </a:r>
            <a:r>
              <a:rPr lang="ru-RU" sz="2400" dirty="0" err="1"/>
              <a:t>садовинкой</a:t>
            </a:r>
            <a:r>
              <a:rPr lang="ru-RU" sz="2400" dirty="0"/>
              <a:t>,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 dirty="0"/>
              <a:t> С цветами лазоревыми,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 dirty="0"/>
              <a:t> С травушкой-муравушкой.</a:t>
            </a:r>
          </a:p>
        </p:txBody>
      </p:sp>
      <p:pic>
        <p:nvPicPr>
          <p:cNvPr id="105477" name="Picture 5" descr="я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6100" y="908050"/>
            <a:ext cx="4562475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981075"/>
            <a:ext cx="8382000" cy="5334000"/>
          </a:xfrm>
        </p:spPr>
        <p:txBody>
          <a:bodyPr/>
          <a:lstStyle/>
          <a:p>
            <a:pPr>
              <a:buFontTx/>
              <a:buNone/>
            </a:pPr>
            <a:r>
              <a:rPr lang="ru-RU" sz="3600"/>
              <a:t>Весна, весна красная! </a:t>
            </a:r>
          </a:p>
          <a:p>
            <a:pPr>
              <a:buFontTx/>
              <a:buNone/>
            </a:pPr>
            <a:r>
              <a:rPr lang="ru-RU" sz="3600"/>
              <a:t>        Приди, весна, с радостью. </a:t>
            </a:r>
          </a:p>
          <a:p>
            <a:pPr>
              <a:buFontTx/>
              <a:buNone/>
            </a:pPr>
            <a:r>
              <a:rPr lang="ru-RU" sz="3600"/>
              <a:t>                 С радостью, радостью, </a:t>
            </a:r>
          </a:p>
          <a:p>
            <a:pPr>
              <a:buFontTx/>
              <a:buNone/>
            </a:pPr>
            <a:r>
              <a:rPr lang="ru-RU" sz="3600"/>
              <a:t>                           С великою милостью: </a:t>
            </a:r>
          </a:p>
          <a:p>
            <a:pPr>
              <a:buFontTx/>
              <a:buNone/>
            </a:pPr>
            <a:r>
              <a:rPr lang="ru-RU" sz="3600"/>
              <a:t>                                    Уроди лен высокий, </a:t>
            </a:r>
          </a:p>
          <a:p>
            <a:pPr>
              <a:buFontTx/>
              <a:buNone/>
            </a:pPr>
            <a:r>
              <a:rPr lang="ru-RU" sz="3600"/>
              <a:t>                                             Рожь, овес                   </a:t>
            </a:r>
          </a:p>
          <a:p>
            <a:pPr>
              <a:buFontTx/>
              <a:buNone/>
            </a:pPr>
            <a:r>
              <a:rPr lang="ru-RU" sz="3600"/>
              <a:t>                                                      хороший</a:t>
            </a:r>
            <a:r>
              <a:rPr lang="ru-RU"/>
              <a:t>.</a:t>
            </a:r>
          </a:p>
        </p:txBody>
      </p:sp>
      <p:pic>
        <p:nvPicPr>
          <p:cNvPr id="108550" name="Picture 6" descr="an408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4437063"/>
            <a:ext cx="1727200" cy="19161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С МАСЛЕНИЦЕЙ !</a:t>
            </a:r>
          </a:p>
        </p:txBody>
      </p:sp>
      <p:sp>
        <p:nvSpPr>
          <p:cNvPr id="1024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990600"/>
            <a:ext cx="8893175" cy="5334000"/>
          </a:xfrm>
        </p:spPr>
        <p:txBody>
          <a:bodyPr/>
          <a:lstStyle/>
          <a:p>
            <a:pPr>
              <a:buFontTx/>
              <a:buNone/>
            </a:pPr>
            <a:r>
              <a:rPr lang="ru-RU" sz="4000" dirty="0"/>
              <a:t>С Масленицей ласковой поздравляем вас,</a:t>
            </a:r>
          </a:p>
          <a:p>
            <a:pPr>
              <a:buFontTx/>
              <a:buNone/>
            </a:pPr>
            <a:r>
              <a:rPr lang="ru-RU" sz="4000" dirty="0"/>
              <a:t>Пирогам повластвовать наступает час.</a:t>
            </a:r>
          </a:p>
          <a:p>
            <a:pPr>
              <a:buFontTx/>
              <a:buNone/>
            </a:pPr>
            <a:r>
              <a:rPr lang="ru-RU" sz="4000" dirty="0"/>
              <a:t>Без блинов не сладятся проводы зимы,</a:t>
            </a:r>
          </a:p>
          <a:p>
            <a:pPr>
              <a:buFontTx/>
              <a:buNone/>
            </a:pPr>
            <a:r>
              <a:rPr lang="ru-RU" sz="4000" dirty="0"/>
              <a:t>К песне, к шутке, к радости приглашаем мы!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ЗАГАДКИ</a:t>
            </a:r>
          </a:p>
        </p:txBody>
      </p:sp>
      <p:sp>
        <p:nvSpPr>
          <p:cNvPr id="103427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400"/>
              <a:t>Ой, ты Лакомка-Среда!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/>
              <a:t> Масляна сковорода!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/>
              <a:t> Как повелось со старины -  Едем к… !</a:t>
            </a:r>
          </a:p>
          <a:p>
            <a:pPr>
              <a:lnSpc>
                <a:spcPct val="80000"/>
              </a:lnSpc>
            </a:pPr>
            <a:endParaRPr lang="ru-RU" sz="2400"/>
          </a:p>
          <a:p>
            <a:pPr>
              <a:lnSpc>
                <a:spcPct val="80000"/>
              </a:lnSpc>
            </a:pPr>
            <a:endParaRPr lang="ru-RU" sz="2400"/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/>
              <a:t>Масленица- объеденье!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/>
              <a:t>Напечем блины с утра.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/>
              <a:t>К ним – сметана и варенье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/>
              <a:t>И, конечно же, … ! </a:t>
            </a:r>
          </a:p>
          <a:p>
            <a:pPr>
              <a:lnSpc>
                <a:spcPct val="80000"/>
              </a:lnSpc>
            </a:pPr>
            <a:endParaRPr lang="ru-RU" sz="2400"/>
          </a:p>
          <a:p>
            <a:pPr>
              <a:lnSpc>
                <a:spcPct val="80000"/>
              </a:lnSpc>
              <a:buFontTx/>
              <a:buNone/>
            </a:pPr>
            <a:endParaRPr lang="ru-RU" sz="2400"/>
          </a:p>
          <a:p>
            <a:pPr>
              <a:lnSpc>
                <a:spcPct val="80000"/>
              </a:lnSpc>
            </a:pPr>
            <a:endParaRPr lang="ru-RU" sz="2400"/>
          </a:p>
          <a:p>
            <a:pPr>
              <a:lnSpc>
                <a:spcPct val="80000"/>
              </a:lnSpc>
            </a:pPr>
            <a:endParaRPr lang="ru-RU" sz="1600"/>
          </a:p>
        </p:txBody>
      </p:sp>
      <p:sp>
        <p:nvSpPr>
          <p:cNvPr id="103428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400"/>
              <a:t>И с икрой , и со сметаной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/>
              <a:t>Всякие они вкусны!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/>
              <a:t> Ноздреваты и румяны –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/>
              <a:t> Наши солнышки-… ! </a:t>
            </a:r>
          </a:p>
          <a:p>
            <a:pPr>
              <a:lnSpc>
                <a:spcPct val="80000"/>
              </a:lnSpc>
            </a:pPr>
            <a:endParaRPr lang="ru-RU" sz="2400"/>
          </a:p>
          <a:p>
            <a:pPr>
              <a:lnSpc>
                <a:spcPct val="80000"/>
              </a:lnSpc>
              <a:buFontTx/>
              <a:buNone/>
            </a:pPr>
            <a:endParaRPr lang="ru-RU" sz="2400"/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/>
              <a:t> В масленично воскресенье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/>
              <a:t> Все старался старый Тит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/>
              <a:t> Попросить у всех прощенья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/>
              <a:t>И ответить: … !</a:t>
            </a:r>
          </a:p>
          <a:p>
            <a:pPr>
              <a:lnSpc>
                <a:spcPct val="80000"/>
              </a:lnSpc>
            </a:pPr>
            <a:endParaRPr lang="ru-RU" sz="2400"/>
          </a:p>
        </p:txBody>
      </p:sp>
      <p:pic>
        <p:nvPicPr>
          <p:cNvPr id="103429" name="Picture 5" descr="__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175" y="5157788"/>
            <a:ext cx="457200" cy="1123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Масленица - объедуха</a:t>
            </a:r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9876" name="Picture 4" descr="м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052513"/>
            <a:ext cx="8424863" cy="52562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Встреча</a:t>
            </a:r>
          </a:p>
        </p:txBody>
      </p:sp>
      <p:sp>
        <p:nvSpPr>
          <p:cNvPr id="8089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ru-RU" sz="2400"/>
              <a:t>Утро... ПОНЕДЕЛЬНИК... Наступает "ВСТРЕЧА".</a:t>
            </a:r>
          </a:p>
          <a:p>
            <a:pPr>
              <a:buFontTx/>
              <a:buNone/>
            </a:pPr>
            <a:r>
              <a:rPr lang="ru-RU" sz="2400"/>
              <a:t> Яркие салазки </a:t>
            </a:r>
          </a:p>
          <a:p>
            <a:pPr>
              <a:buFontTx/>
              <a:buNone/>
            </a:pPr>
            <a:r>
              <a:rPr lang="ru-RU" sz="2400"/>
              <a:t>       с горочек скользят.</a:t>
            </a:r>
          </a:p>
          <a:p>
            <a:pPr>
              <a:buFontTx/>
              <a:buNone/>
            </a:pPr>
            <a:r>
              <a:rPr lang="ru-RU" sz="2400"/>
              <a:t> Целый день веселье.     Наступает вечер...</a:t>
            </a:r>
          </a:p>
          <a:p>
            <a:pPr>
              <a:buFontTx/>
              <a:buNone/>
            </a:pPr>
            <a:r>
              <a:rPr lang="ru-RU" sz="2400"/>
              <a:t>Накатавшись вволю, </a:t>
            </a:r>
          </a:p>
          <a:p>
            <a:pPr>
              <a:buFontTx/>
              <a:buNone/>
            </a:pPr>
            <a:r>
              <a:rPr lang="ru-RU" sz="2400"/>
              <a:t>            все блины едят.</a:t>
            </a:r>
          </a:p>
        </p:txBody>
      </p:sp>
      <p:sp>
        <p:nvSpPr>
          <p:cNvPr id="80901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endParaRPr lang="ru-RU" sz="2400"/>
          </a:p>
        </p:txBody>
      </p:sp>
      <p:pic>
        <p:nvPicPr>
          <p:cNvPr id="80902" name="Picture 6" descr="м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738" y="981075"/>
            <a:ext cx="4897437" cy="5400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ЗАИГРЫШ</a:t>
            </a:r>
          </a:p>
        </p:txBody>
      </p:sp>
      <p:sp>
        <p:nvSpPr>
          <p:cNvPr id="82949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ru-RU" sz="2400"/>
              <a:t>"ЗАИГРЫШ" беспечный - ВТОРНИКА отрада.</a:t>
            </a:r>
          </a:p>
          <a:p>
            <a:pPr>
              <a:buFontTx/>
              <a:buNone/>
            </a:pPr>
            <a:r>
              <a:rPr lang="ru-RU" sz="2400"/>
              <a:t> Все гулять, резвиться вышли, как один!</a:t>
            </a:r>
          </a:p>
          <a:p>
            <a:pPr>
              <a:buFontTx/>
              <a:buNone/>
            </a:pPr>
            <a:r>
              <a:rPr lang="ru-RU" sz="2400"/>
              <a:t> Игры и потехи, </a:t>
            </a:r>
          </a:p>
          <a:p>
            <a:pPr>
              <a:buFontTx/>
              <a:buNone/>
            </a:pPr>
            <a:r>
              <a:rPr lang="ru-RU" sz="2400"/>
              <a:t>      а за них - награда:</a:t>
            </a:r>
          </a:p>
          <a:p>
            <a:pPr>
              <a:buFontTx/>
              <a:buNone/>
            </a:pPr>
            <a:r>
              <a:rPr lang="ru-RU" sz="2400"/>
              <a:t> Сдобный и румяный масленичный блин!</a:t>
            </a:r>
          </a:p>
        </p:txBody>
      </p:sp>
      <p:sp>
        <p:nvSpPr>
          <p:cNvPr id="82950" name="Rectangle 6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endParaRPr lang="ru-RU" sz="2400"/>
          </a:p>
        </p:txBody>
      </p:sp>
      <p:pic>
        <p:nvPicPr>
          <p:cNvPr id="82951" name="Picture 7" descr="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4300" y="908050"/>
            <a:ext cx="4824413" cy="54213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ЛАКОМКА</a:t>
            </a:r>
          </a:p>
        </p:txBody>
      </p:sp>
      <p:sp>
        <p:nvSpPr>
          <p:cNvPr id="84997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990600"/>
            <a:ext cx="3903663" cy="5334000"/>
          </a:xfrm>
        </p:spPr>
        <p:txBody>
          <a:bodyPr/>
          <a:lstStyle/>
          <a:p>
            <a:pPr>
              <a:buFontTx/>
              <a:buNone/>
            </a:pPr>
            <a:r>
              <a:rPr lang="ru-RU" sz="3200"/>
              <a:t>Тут СРЕДА подходит - "ЛАКОМКОЙ" зовётся.</a:t>
            </a:r>
          </a:p>
          <a:p>
            <a:pPr>
              <a:buFontTx/>
              <a:buNone/>
            </a:pPr>
            <a:r>
              <a:rPr lang="ru-RU" sz="3200"/>
              <a:t> Каждая хозяюшка колдует у печи.</a:t>
            </a:r>
          </a:p>
          <a:p>
            <a:pPr>
              <a:buFontTx/>
              <a:buNone/>
            </a:pPr>
            <a:r>
              <a:rPr lang="ru-RU" sz="3200"/>
              <a:t>Кулебяки, сырники - всё им удаётся.</a:t>
            </a:r>
          </a:p>
          <a:p>
            <a:pPr>
              <a:buFontTx/>
              <a:buNone/>
            </a:pPr>
            <a:r>
              <a:rPr lang="ru-RU" sz="3200"/>
              <a:t>Пироги и блинчики - всё на стол мечи!</a:t>
            </a:r>
          </a:p>
        </p:txBody>
      </p:sp>
      <p:sp>
        <p:nvSpPr>
          <p:cNvPr id="84998" name="Rectangle 6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endParaRPr lang="ru-RU" sz="2400"/>
          </a:p>
        </p:txBody>
      </p:sp>
      <p:pic>
        <p:nvPicPr>
          <p:cNvPr id="84999" name="Picture 7" descr="м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538" y="1052513"/>
            <a:ext cx="4518025" cy="53006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РАЗГУЛЯЙ</a:t>
            </a:r>
          </a:p>
        </p:txBody>
      </p:sp>
      <p:sp>
        <p:nvSpPr>
          <p:cNvPr id="87044" name="Rectangle 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/>
              <a:t>А в ЧЕТВЕРГ- раздольный "РАЗГУЛЯЙ" приходит.</a:t>
            </a:r>
          </a:p>
          <a:p>
            <a:pPr>
              <a:buFontTx/>
              <a:buNone/>
            </a:pPr>
            <a:r>
              <a:rPr lang="ru-RU"/>
              <a:t>Ледяные крепости, снежные бои...</a:t>
            </a:r>
          </a:p>
          <a:p>
            <a:pPr>
              <a:buFontTx/>
              <a:buNone/>
            </a:pPr>
            <a:r>
              <a:rPr lang="ru-RU"/>
              <a:t>Тройки с бубенцами на поля выходят.</a:t>
            </a:r>
          </a:p>
          <a:p>
            <a:pPr>
              <a:buFontTx/>
              <a:buNone/>
            </a:pPr>
            <a:r>
              <a:rPr lang="ru-RU"/>
              <a:t>Парни ищут </a:t>
            </a:r>
          </a:p>
          <a:p>
            <a:pPr>
              <a:buFontTx/>
              <a:buNone/>
            </a:pPr>
            <a:r>
              <a:rPr lang="ru-RU"/>
              <a:t>девушек – </a:t>
            </a:r>
          </a:p>
          <a:p>
            <a:pPr>
              <a:buFontTx/>
              <a:buNone/>
            </a:pPr>
            <a:r>
              <a:rPr lang="ru-RU"/>
              <a:t>суженых своих.</a:t>
            </a:r>
          </a:p>
        </p:txBody>
      </p:sp>
      <p:pic>
        <p:nvPicPr>
          <p:cNvPr id="87047" name="Picture 7" descr="м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575" y="2708275"/>
            <a:ext cx="5527675" cy="3606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ТЁЩИНЫ ВЕЧЁРКИ</a:t>
            </a:r>
          </a:p>
        </p:txBody>
      </p:sp>
      <p:sp>
        <p:nvSpPr>
          <p:cNvPr id="90116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sz="3200"/>
              <a:t>ПЯТНИЦА настала - "ВЕЧЕРА у ТЁЩИ"...</a:t>
            </a:r>
          </a:p>
          <a:p>
            <a:pPr>
              <a:buFontTx/>
              <a:buNone/>
            </a:pPr>
            <a:r>
              <a:rPr lang="ru-RU" sz="3200"/>
              <a:t>Тёща приглашает зятя на блины!</a:t>
            </a:r>
          </a:p>
          <a:p>
            <a:pPr>
              <a:buFontTx/>
              <a:buNone/>
            </a:pPr>
            <a:r>
              <a:rPr lang="ru-RU" sz="3200"/>
              <a:t> Есть с икрой и сёмгой, можно чуть попроще,</a:t>
            </a:r>
          </a:p>
          <a:p>
            <a:pPr>
              <a:buFontTx/>
              <a:buNone/>
            </a:pPr>
            <a:r>
              <a:rPr lang="ru-RU" sz="3200"/>
              <a:t> Со сметаной, мёдом, с маслом ели мы.</a:t>
            </a:r>
          </a:p>
        </p:txBody>
      </p:sp>
      <p:sp>
        <p:nvSpPr>
          <p:cNvPr id="90117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endParaRPr lang="ru-RU" sz="2400"/>
          </a:p>
        </p:txBody>
      </p:sp>
      <p:pic>
        <p:nvPicPr>
          <p:cNvPr id="90119" name="Picture 7" descr="Кустодие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6100" y="1125538"/>
            <a:ext cx="4608513" cy="47529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98">
  <a:themeElements>
    <a:clrScheme name="198 1">
      <a:dk1>
        <a:srgbClr val="C0C0C0"/>
      </a:dk1>
      <a:lt1>
        <a:srgbClr val="FFFFFF"/>
      </a:lt1>
      <a:dk2>
        <a:srgbClr val="000099"/>
      </a:dk2>
      <a:lt2>
        <a:srgbClr val="CCECFF"/>
      </a:lt2>
      <a:accent1>
        <a:srgbClr val="FF3399"/>
      </a:accent1>
      <a:accent2>
        <a:srgbClr val="99CCFF"/>
      </a:accent2>
      <a:accent3>
        <a:srgbClr val="AAAACA"/>
      </a:accent3>
      <a:accent4>
        <a:srgbClr val="DADADA"/>
      </a:accent4>
      <a:accent5>
        <a:srgbClr val="FFADCA"/>
      </a:accent5>
      <a:accent6>
        <a:srgbClr val="8AB9E7"/>
      </a:accent6>
      <a:hlink>
        <a:srgbClr val="FF5050"/>
      </a:hlink>
      <a:folHlink>
        <a:srgbClr val="FFFF99"/>
      </a:folHlink>
    </a:clrScheme>
    <a:fontScheme name="198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98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98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98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98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98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98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98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98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98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98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98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98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98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98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98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98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195">
  <a:themeElements>
    <a:clrScheme name="195 1">
      <a:dk1>
        <a:srgbClr val="C0C0C0"/>
      </a:dk1>
      <a:lt1>
        <a:srgbClr val="FFFFFF"/>
      </a:lt1>
      <a:dk2>
        <a:srgbClr val="000099"/>
      </a:dk2>
      <a:lt2>
        <a:srgbClr val="CCECFF"/>
      </a:lt2>
      <a:accent1>
        <a:srgbClr val="FF3399"/>
      </a:accent1>
      <a:accent2>
        <a:srgbClr val="99CCFF"/>
      </a:accent2>
      <a:accent3>
        <a:srgbClr val="AAAACA"/>
      </a:accent3>
      <a:accent4>
        <a:srgbClr val="DADADA"/>
      </a:accent4>
      <a:accent5>
        <a:srgbClr val="FFADCA"/>
      </a:accent5>
      <a:accent6>
        <a:srgbClr val="8AB9E7"/>
      </a:accent6>
      <a:hlink>
        <a:srgbClr val="FF5050"/>
      </a:hlink>
      <a:folHlink>
        <a:srgbClr val="FFFF99"/>
      </a:folHlink>
    </a:clrScheme>
    <a:fontScheme name="195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95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95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95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95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95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95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95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95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95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95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95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95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95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95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95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95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9_colormaster">
  <a:themeElements>
    <a:clrScheme name="">
      <a:dk1>
        <a:srgbClr val="000000"/>
      </a:dk1>
      <a:lt1>
        <a:srgbClr val="000099"/>
      </a:lt1>
      <a:dk2>
        <a:srgbClr val="0000CC"/>
      </a:dk2>
      <a:lt2>
        <a:srgbClr val="C0C0C0"/>
      </a:lt2>
      <a:accent1>
        <a:srgbClr val="FF3399"/>
      </a:accent1>
      <a:accent2>
        <a:srgbClr val="99CCFF"/>
      </a:accent2>
      <a:accent3>
        <a:srgbClr val="AAAACA"/>
      </a:accent3>
      <a:accent4>
        <a:srgbClr val="000000"/>
      </a:accent4>
      <a:accent5>
        <a:srgbClr val="FFADCA"/>
      </a:accent5>
      <a:accent6>
        <a:srgbClr val="8AB9E7"/>
      </a:accent6>
      <a:hlink>
        <a:srgbClr val="FF5050"/>
      </a:hlink>
      <a:folHlink>
        <a:srgbClr val="FFFF99"/>
      </a:folHlink>
    </a:clrScheme>
    <a:fontScheme name="9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9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0_colormaster">
  <a:themeElements>
    <a:clrScheme name="">
      <a:dk1>
        <a:srgbClr val="000000"/>
      </a:dk1>
      <a:lt1>
        <a:srgbClr val="000099"/>
      </a:lt1>
      <a:dk2>
        <a:srgbClr val="0000CC"/>
      </a:dk2>
      <a:lt2>
        <a:srgbClr val="C0C0C0"/>
      </a:lt2>
      <a:accent1>
        <a:srgbClr val="FF3399"/>
      </a:accent1>
      <a:accent2>
        <a:srgbClr val="99CCFF"/>
      </a:accent2>
      <a:accent3>
        <a:srgbClr val="AAAACA"/>
      </a:accent3>
      <a:accent4>
        <a:srgbClr val="000000"/>
      </a:accent4>
      <a:accent5>
        <a:srgbClr val="FFADCA"/>
      </a:accent5>
      <a:accent6>
        <a:srgbClr val="8AB9E7"/>
      </a:accent6>
      <a:hlink>
        <a:srgbClr val="FF5050"/>
      </a:hlink>
      <a:folHlink>
        <a:srgbClr val="FFFF99"/>
      </a:folHlink>
    </a:clrScheme>
    <a:fontScheme name="10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0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0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0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0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0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0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0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0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0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0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0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0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0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0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0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0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11_colormaster">
  <a:themeElements>
    <a:clrScheme name="">
      <a:dk1>
        <a:srgbClr val="C0C0C0"/>
      </a:dk1>
      <a:lt1>
        <a:srgbClr val="FFFFFF"/>
      </a:lt1>
      <a:dk2>
        <a:srgbClr val="336699"/>
      </a:dk2>
      <a:lt2>
        <a:srgbClr val="CCECFF"/>
      </a:lt2>
      <a:accent1>
        <a:srgbClr val="29A329"/>
      </a:accent1>
      <a:accent2>
        <a:srgbClr val="00FFFF"/>
      </a:accent2>
      <a:accent3>
        <a:srgbClr val="ADB8CA"/>
      </a:accent3>
      <a:accent4>
        <a:srgbClr val="DADADA"/>
      </a:accent4>
      <a:accent5>
        <a:srgbClr val="ACCEAC"/>
      </a:accent5>
      <a:accent6>
        <a:srgbClr val="00E7E7"/>
      </a:accent6>
      <a:hlink>
        <a:srgbClr val="3B6AFF"/>
      </a:hlink>
      <a:folHlink>
        <a:srgbClr val="FF9900"/>
      </a:folHlink>
    </a:clrScheme>
    <a:fontScheme name="11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1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1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1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1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1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1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1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1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12_colormaster">
  <a:themeElements>
    <a:clrScheme name="">
      <a:dk1>
        <a:srgbClr val="000000"/>
      </a:dk1>
      <a:lt1>
        <a:srgbClr val="336699"/>
      </a:lt1>
      <a:dk2>
        <a:srgbClr val="003366"/>
      </a:dk2>
      <a:lt2>
        <a:srgbClr val="C0C0C0"/>
      </a:lt2>
      <a:accent1>
        <a:srgbClr val="29A329"/>
      </a:accent1>
      <a:accent2>
        <a:srgbClr val="00FFFF"/>
      </a:accent2>
      <a:accent3>
        <a:srgbClr val="ADB8CA"/>
      </a:accent3>
      <a:accent4>
        <a:srgbClr val="000000"/>
      </a:accent4>
      <a:accent5>
        <a:srgbClr val="ACCEAC"/>
      </a:accent5>
      <a:accent6>
        <a:srgbClr val="00E7E7"/>
      </a:accent6>
      <a:hlink>
        <a:srgbClr val="3B6AFF"/>
      </a:hlink>
      <a:folHlink>
        <a:srgbClr val="FF9900"/>
      </a:folHlink>
    </a:clrScheme>
    <a:fontScheme name="12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2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2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2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2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2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2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2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2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2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13_colormaster">
  <a:themeElements>
    <a:clrScheme name="">
      <a:dk1>
        <a:srgbClr val="000000"/>
      </a:dk1>
      <a:lt1>
        <a:srgbClr val="336699"/>
      </a:lt1>
      <a:dk2>
        <a:srgbClr val="003366"/>
      </a:dk2>
      <a:lt2>
        <a:srgbClr val="C0C0C0"/>
      </a:lt2>
      <a:accent1>
        <a:srgbClr val="29A329"/>
      </a:accent1>
      <a:accent2>
        <a:srgbClr val="00FFFF"/>
      </a:accent2>
      <a:accent3>
        <a:srgbClr val="ADB8CA"/>
      </a:accent3>
      <a:accent4>
        <a:srgbClr val="000000"/>
      </a:accent4>
      <a:accent5>
        <a:srgbClr val="ACCEAC"/>
      </a:accent5>
      <a:accent6>
        <a:srgbClr val="00E7E7"/>
      </a:accent6>
      <a:hlink>
        <a:srgbClr val="3B6AFF"/>
      </a:hlink>
      <a:folHlink>
        <a:srgbClr val="FF9900"/>
      </a:folHlink>
    </a:clrScheme>
    <a:fontScheme name="13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3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3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3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3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3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3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3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3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3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3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3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3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3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3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3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3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14_colormaster">
  <a:themeElements>
    <a:clrScheme name="">
      <a:dk1>
        <a:srgbClr val="C0C0C0"/>
      </a:dk1>
      <a:lt1>
        <a:srgbClr val="FFFFFF"/>
      </a:lt1>
      <a:dk2>
        <a:srgbClr val="CC0000"/>
      </a:dk2>
      <a:lt2>
        <a:srgbClr val="FFCCCC"/>
      </a:lt2>
      <a:accent1>
        <a:srgbClr val="993366"/>
      </a:accent1>
      <a:accent2>
        <a:srgbClr val="FF9999"/>
      </a:accent2>
      <a:accent3>
        <a:srgbClr val="E2AAAA"/>
      </a:accent3>
      <a:accent4>
        <a:srgbClr val="DADADA"/>
      </a:accent4>
      <a:accent5>
        <a:srgbClr val="CAADB8"/>
      </a:accent5>
      <a:accent6>
        <a:srgbClr val="E78A8A"/>
      </a:accent6>
      <a:hlink>
        <a:srgbClr val="009999"/>
      </a:hlink>
      <a:folHlink>
        <a:srgbClr val="FF9933"/>
      </a:folHlink>
    </a:clrScheme>
    <a:fontScheme name="14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4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4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4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4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4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4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4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4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4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4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4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4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4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4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4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4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15_colormaster">
  <a:themeElements>
    <a:clrScheme name="">
      <a:dk1>
        <a:srgbClr val="000000"/>
      </a:dk1>
      <a:lt1>
        <a:srgbClr val="CC0000"/>
      </a:lt1>
      <a:dk2>
        <a:srgbClr val="990033"/>
      </a:dk2>
      <a:lt2>
        <a:srgbClr val="C0C0C0"/>
      </a:lt2>
      <a:accent1>
        <a:srgbClr val="993366"/>
      </a:accent1>
      <a:accent2>
        <a:srgbClr val="FF9999"/>
      </a:accent2>
      <a:accent3>
        <a:srgbClr val="E2AAAA"/>
      </a:accent3>
      <a:accent4>
        <a:srgbClr val="000000"/>
      </a:accent4>
      <a:accent5>
        <a:srgbClr val="CAADB8"/>
      </a:accent5>
      <a:accent6>
        <a:srgbClr val="E78A8A"/>
      </a:accent6>
      <a:hlink>
        <a:srgbClr val="009999"/>
      </a:hlink>
      <a:folHlink>
        <a:srgbClr val="FF9933"/>
      </a:folHlink>
    </a:clrScheme>
    <a:fontScheme name="15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5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5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5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5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5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5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5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5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5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5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5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5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5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5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5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5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16_colormaster">
  <a:themeElements>
    <a:clrScheme name="">
      <a:dk1>
        <a:srgbClr val="000000"/>
      </a:dk1>
      <a:lt1>
        <a:srgbClr val="CC0000"/>
      </a:lt1>
      <a:dk2>
        <a:srgbClr val="990033"/>
      </a:dk2>
      <a:lt2>
        <a:srgbClr val="C0C0C0"/>
      </a:lt2>
      <a:accent1>
        <a:srgbClr val="993366"/>
      </a:accent1>
      <a:accent2>
        <a:srgbClr val="FF9999"/>
      </a:accent2>
      <a:accent3>
        <a:srgbClr val="E2AAAA"/>
      </a:accent3>
      <a:accent4>
        <a:srgbClr val="000000"/>
      </a:accent4>
      <a:accent5>
        <a:srgbClr val="CAADB8"/>
      </a:accent5>
      <a:accent6>
        <a:srgbClr val="E78A8A"/>
      </a:accent6>
      <a:hlink>
        <a:srgbClr val="009999"/>
      </a:hlink>
      <a:folHlink>
        <a:srgbClr val="FF9933"/>
      </a:folHlink>
    </a:clrScheme>
    <a:fontScheme name="16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6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6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6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6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6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6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6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6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6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6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6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6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6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6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6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6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177">
  <a:themeElements>
    <a:clrScheme name="177 13">
      <a:dk1>
        <a:srgbClr val="C0C0C0"/>
      </a:dk1>
      <a:lt1>
        <a:srgbClr val="FFFFFF"/>
      </a:lt1>
      <a:dk2>
        <a:srgbClr val="CC0066"/>
      </a:dk2>
      <a:lt2>
        <a:srgbClr val="FFCCCC"/>
      </a:lt2>
      <a:accent1>
        <a:srgbClr val="993366"/>
      </a:accent1>
      <a:accent2>
        <a:srgbClr val="FF9999"/>
      </a:accent2>
      <a:accent3>
        <a:srgbClr val="E2AAB8"/>
      </a:accent3>
      <a:accent4>
        <a:srgbClr val="DADADA"/>
      </a:accent4>
      <a:accent5>
        <a:srgbClr val="CAADB8"/>
      </a:accent5>
      <a:accent6>
        <a:srgbClr val="E78A8A"/>
      </a:accent6>
      <a:hlink>
        <a:srgbClr val="009999"/>
      </a:hlink>
      <a:folHlink>
        <a:srgbClr val="FF9933"/>
      </a:folHlink>
    </a:clrScheme>
    <a:fontScheme name="177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77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77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77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77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77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77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77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77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77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77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77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77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77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77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77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77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colormaster">
  <a:themeElements>
    <a:clrScheme name="">
      <a:dk1>
        <a:srgbClr val="000000"/>
      </a:dk1>
      <a:lt1>
        <a:srgbClr val="000099"/>
      </a:lt1>
      <a:dk2>
        <a:srgbClr val="0000CC"/>
      </a:dk2>
      <a:lt2>
        <a:srgbClr val="C0C0C0"/>
      </a:lt2>
      <a:accent1>
        <a:srgbClr val="FF3399"/>
      </a:accent1>
      <a:accent2>
        <a:srgbClr val="99CCFF"/>
      </a:accent2>
      <a:accent3>
        <a:srgbClr val="AAAACA"/>
      </a:accent3>
      <a:accent4>
        <a:srgbClr val="000000"/>
      </a:accent4>
      <a:accent5>
        <a:srgbClr val="FFADCA"/>
      </a:accent5>
      <a:accent6>
        <a:srgbClr val="8AB9E7"/>
      </a:accent6>
      <a:hlink>
        <a:srgbClr val="FF5050"/>
      </a:hlink>
      <a:folHlink>
        <a:srgbClr val="FFFF99"/>
      </a:folHlink>
    </a:clrScheme>
    <a:fontScheme name="1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17_colormaster">
  <a:themeElements>
    <a:clrScheme name="">
      <a:dk1>
        <a:srgbClr val="000000"/>
      </a:dk1>
      <a:lt1>
        <a:srgbClr val="CC0066"/>
      </a:lt1>
      <a:dk2>
        <a:srgbClr val="990033"/>
      </a:dk2>
      <a:lt2>
        <a:srgbClr val="C0C0C0"/>
      </a:lt2>
      <a:accent1>
        <a:srgbClr val="993366"/>
      </a:accent1>
      <a:accent2>
        <a:srgbClr val="FF9999"/>
      </a:accent2>
      <a:accent3>
        <a:srgbClr val="E2AAB8"/>
      </a:accent3>
      <a:accent4>
        <a:srgbClr val="000000"/>
      </a:accent4>
      <a:accent5>
        <a:srgbClr val="CAADB8"/>
      </a:accent5>
      <a:accent6>
        <a:srgbClr val="E78A8A"/>
      </a:accent6>
      <a:hlink>
        <a:srgbClr val="009999"/>
      </a:hlink>
      <a:folHlink>
        <a:srgbClr val="FF9933"/>
      </a:folHlink>
    </a:clrScheme>
    <a:fontScheme name="17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7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7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7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7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7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7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7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7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7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7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7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7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7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7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7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7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1.xml><?xml version="1.0" encoding="utf-8"?>
<a:theme xmlns:a="http://schemas.openxmlformats.org/drawingml/2006/main" name="18_colormaster">
  <a:themeElements>
    <a:clrScheme name="">
      <a:dk1>
        <a:srgbClr val="000000"/>
      </a:dk1>
      <a:lt1>
        <a:srgbClr val="CC0066"/>
      </a:lt1>
      <a:dk2>
        <a:srgbClr val="990033"/>
      </a:dk2>
      <a:lt2>
        <a:srgbClr val="C0C0C0"/>
      </a:lt2>
      <a:accent1>
        <a:srgbClr val="993366"/>
      </a:accent1>
      <a:accent2>
        <a:srgbClr val="FF9999"/>
      </a:accent2>
      <a:accent3>
        <a:srgbClr val="E2AAB8"/>
      </a:accent3>
      <a:accent4>
        <a:srgbClr val="000000"/>
      </a:accent4>
      <a:accent5>
        <a:srgbClr val="CAADB8"/>
      </a:accent5>
      <a:accent6>
        <a:srgbClr val="E78A8A"/>
      </a:accent6>
      <a:hlink>
        <a:srgbClr val="009999"/>
      </a:hlink>
      <a:folHlink>
        <a:srgbClr val="FF9933"/>
      </a:folHlink>
    </a:clrScheme>
    <a:fontScheme name="18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8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8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8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8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8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8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8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8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8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8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8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8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8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8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8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8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2.xml><?xml version="1.0" encoding="utf-8"?>
<a:theme xmlns:a="http://schemas.openxmlformats.org/drawingml/2006/main" name="19_colormaster">
  <a:themeElements>
    <a:clrScheme name="">
      <a:dk1>
        <a:srgbClr val="C0C0C0"/>
      </a:dk1>
      <a:lt1>
        <a:srgbClr val="FFFFFF"/>
      </a:lt1>
      <a:dk2>
        <a:srgbClr val="CC0099"/>
      </a:dk2>
      <a:lt2>
        <a:srgbClr val="CCCCFF"/>
      </a:lt2>
      <a:accent1>
        <a:srgbClr val="D60093"/>
      </a:accent1>
      <a:accent2>
        <a:srgbClr val="9999FF"/>
      </a:accent2>
      <a:accent3>
        <a:srgbClr val="E2AACA"/>
      </a:accent3>
      <a:accent4>
        <a:srgbClr val="DADADA"/>
      </a:accent4>
      <a:accent5>
        <a:srgbClr val="E8AAC8"/>
      </a:accent5>
      <a:accent6>
        <a:srgbClr val="8A8AE7"/>
      </a:accent6>
      <a:hlink>
        <a:srgbClr val="008000"/>
      </a:hlink>
      <a:folHlink>
        <a:srgbClr val="FF9966"/>
      </a:folHlink>
    </a:clrScheme>
    <a:fontScheme name="19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9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9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9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9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9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9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9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9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9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9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9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9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9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9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9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9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3.xml><?xml version="1.0" encoding="utf-8"?>
<a:theme xmlns:a="http://schemas.openxmlformats.org/drawingml/2006/main" name="20_colormaster">
  <a:themeElements>
    <a:clrScheme name="">
      <a:dk1>
        <a:srgbClr val="000000"/>
      </a:dk1>
      <a:lt1>
        <a:srgbClr val="CC0099"/>
      </a:lt1>
      <a:dk2>
        <a:srgbClr val="660066"/>
      </a:dk2>
      <a:lt2>
        <a:srgbClr val="C0C0C0"/>
      </a:lt2>
      <a:accent1>
        <a:srgbClr val="D60093"/>
      </a:accent1>
      <a:accent2>
        <a:srgbClr val="9999FF"/>
      </a:accent2>
      <a:accent3>
        <a:srgbClr val="E2AACA"/>
      </a:accent3>
      <a:accent4>
        <a:srgbClr val="000000"/>
      </a:accent4>
      <a:accent5>
        <a:srgbClr val="E8AAC8"/>
      </a:accent5>
      <a:accent6>
        <a:srgbClr val="8A8AE7"/>
      </a:accent6>
      <a:hlink>
        <a:srgbClr val="008000"/>
      </a:hlink>
      <a:folHlink>
        <a:srgbClr val="FF9966"/>
      </a:folHlink>
    </a:clrScheme>
    <a:fontScheme name="20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0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4.xml><?xml version="1.0" encoding="utf-8"?>
<a:theme xmlns:a="http://schemas.openxmlformats.org/drawingml/2006/main" name="21_colormaster">
  <a:themeElements>
    <a:clrScheme name="">
      <a:dk1>
        <a:srgbClr val="000000"/>
      </a:dk1>
      <a:lt1>
        <a:srgbClr val="CC0099"/>
      </a:lt1>
      <a:dk2>
        <a:srgbClr val="660066"/>
      </a:dk2>
      <a:lt2>
        <a:srgbClr val="C0C0C0"/>
      </a:lt2>
      <a:accent1>
        <a:srgbClr val="D60093"/>
      </a:accent1>
      <a:accent2>
        <a:srgbClr val="9999FF"/>
      </a:accent2>
      <a:accent3>
        <a:srgbClr val="E2AACA"/>
      </a:accent3>
      <a:accent4>
        <a:srgbClr val="000000"/>
      </a:accent4>
      <a:accent5>
        <a:srgbClr val="E8AAC8"/>
      </a:accent5>
      <a:accent6>
        <a:srgbClr val="8A8AE7"/>
      </a:accent6>
      <a:hlink>
        <a:srgbClr val="008000"/>
      </a:hlink>
      <a:folHlink>
        <a:srgbClr val="FF9966"/>
      </a:folHlink>
    </a:clrScheme>
    <a:fontScheme name="21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1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5.xml><?xml version="1.0" encoding="utf-8"?>
<a:theme xmlns:a="http://schemas.openxmlformats.org/drawingml/2006/main" name="22_colormaster">
  <a:themeElements>
    <a:clrScheme name="22_colormaster 5">
      <a:dk1>
        <a:srgbClr val="C0C0C0"/>
      </a:dk1>
      <a:lt1>
        <a:srgbClr val="FFFFFF"/>
      </a:lt1>
      <a:dk2>
        <a:srgbClr val="008000"/>
      </a:dk2>
      <a:lt2>
        <a:srgbClr val="CCECFF"/>
      </a:lt2>
      <a:accent1>
        <a:srgbClr val="0066FF"/>
      </a:accent1>
      <a:accent2>
        <a:srgbClr val="00FF00"/>
      </a:accent2>
      <a:accent3>
        <a:srgbClr val="AAC0AA"/>
      </a:accent3>
      <a:accent4>
        <a:srgbClr val="DADADA"/>
      </a:accent4>
      <a:accent5>
        <a:srgbClr val="AAB8FF"/>
      </a:accent5>
      <a:accent6>
        <a:srgbClr val="00E700"/>
      </a:accent6>
      <a:hlink>
        <a:srgbClr val="A29E00"/>
      </a:hlink>
      <a:folHlink>
        <a:srgbClr val="EA8B00"/>
      </a:folHlink>
    </a:clrScheme>
    <a:fontScheme name="22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2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2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2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2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2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2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2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2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2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2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2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2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2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2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2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2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6.xml><?xml version="1.0" encoding="utf-8"?>
<a:theme xmlns:a="http://schemas.openxmlformats.org/drawingml/2006/main" name="23_colormaster">
  <a:themeElements>
    <a:clrScheme name="">
      <a:dk1>
        <a:srgbClr val="000000"/>
      </a:dk1>
      <a:lt1>
        <a:srgbClr val="008000"/>
      </a:lt1>
      <a:dk2>
        <a:srgbClr val="336600"/>
      </a:dk2>
      <a:lt2>
        <a:srgbClr val="C0C0C0"/>
      </a:lt2>
      <a:accent1>
        <a:srgbClr val="0066FF"/>
      </a:accent1>
      <a:accent2>
        <a:srgbClr val="00FF00"/>
      </a:accent2>
      <a:accent3>
        <a:srgbClr val="AAC0AA"/>
      </a:accent3>
      <a:accent4>
        <a:srgbClr val="000000"/>
      </a:accent4>
      <a:accent5>
        <a:srgbClr val="AAB8FF"/>
      </a:accent5>
      <a:accent6>
        <a:srgbClr val="00E700"/>
      </a:accent6>
      <a:hlink>
        <a:srgbClr val="A29E00"/>
      </a:hlink>
      <a:folHlink>
        <a:srgbClr val="EA8B00"/>
      </a:folHlink>
    </a:clrScheme>
    <a:fontScheme name="23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3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3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3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3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3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3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3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3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3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3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3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3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3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3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3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3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7.xml><?xml version="1.0" encoding="utf-8"?>
<a:theme xmlns:a="http://schemas.openxmlformats.org/drawingml/2006/main" name="24_colormaster">
  <a:themeElements>
    <a:clrScheme name="">
      <a:dk1>
        <a:srgbClr val="000000"/>
      </a:dk1>
      <a:lt1>
        <a:srgbClr val="008000"/>
      </a:lt1>
      <a:dk2>
        <a:srgbClr val="336600"/>
      </a:dk2>
      <a:lt2>
        <a:srgbClr val="C0C0C0"/>
      </a:lt2>
      <a:accent1>
        <a:srgbClr val="0066FF"/>
      </a:accent1>
      <a:accent2>
        <a:srgbClr val="00FF00"/>
      </a:accent2>
      <a:accent3>
        <a:srgbClr val="AAC0AA"/>
      </a:accent3>
      <a:accent4>
        <a:srgbClr val="000000"/>
      </a:accent4>
      <a:accent5>
        <a:srgbClr val="AAB8FF"/>
      </a:accent5>
      <a:accent6>
        <a:srgbClr val="00E700"/>
      </a:accent6>
      <a:hlink>
        <a:srgbClr val="A29E00"/>
      </a:hlink>
      <a:folHlink>
        <a:srgbClr val="EA8B00"/>
      </a:folHlink>
    </a:clrScheme>
    <a:fontScheme name="24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4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4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4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4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4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4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4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4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4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4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4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4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4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4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4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4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8.xml><?xml version="1.0" encoding="utf-8"?>
<a:theme xmlns:a="http://schemas.openxmlformats.org/drawingml/2006/main" name="196">
  <a:themeElements>
    <a:clrScheme name="196 11">
      <a:dk1>
        <a:srgbClr val="C0C0C0"/>
      </a:dk1>
      <a:lt1>
        <a:srgbClr val="FFFFFF"/>
      </a:lt1>
      <a:dk2>
        <a:srgbClr val="6600CC"/>
      </a:dk2>
      <a:lt2>
        <a:srgbClr val="CCCCFF"/>
      </a:lt2>
      <a:accent1>
        <a:srgbClr val="D60093"/>
      </a:accent1>
      <a:accent2>
        <a:srgbClr val="9999FF"/>
      </a:accent2>
      <a:accent3>
        <a:srgbClr val="B8AAE2"/>
      </a:accent3>
      <a:accent4>
        <a:srgbClr val="DADADA"/>
      </a:accent4>
      <a:accent5>
        <a:srgbClr val="E8AAC8"/>
      </a:accent5>
      <a:accent6>
        <a:srgbClr val="8A8AE7"/>
      </a:accent6>
      <a:hlink>
        <a:srgbClr val="008000"/>
      </a:hlink>
      <a:folHlink>
        <a:srgbClr val="FF9966"/>
      </a:folHlink>
    </a:clrScheme>
    <a:fontScheme name="196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96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96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96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96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96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96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96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96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96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96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96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96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96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96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96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96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9.xml><?xml version="1.0" encoding="utf-8"?>
<a:theme xmlns:a="http://schemas.openxmlformats.org/drawingml/2006/main" name="25_colormaster">
  <a:themeElements>
    <a:clrScheme name="">
      <a:dk1>
        <a:srgbClr val="000000"/>
      </a:dk1>
      <a:lt1>
        <a:srgbClr val="6600CC"/>
      </a:lt1>
      <a:dk2>
        <a:srgbClr val="6600CC"/>
      </a:dk2>
      <a:lt2>
        <a:srgbClr val="C0C0C0"/>
      </a:lt2>
      <a:accent1>
        <a:srgbClr val="D60093"/>
      </a:accent1>
      <a:accent2>
        <a:srgbClr val="9999FF"/>
      </a:accent2>
      <a:accent3>
        <a:srgbClr val="B8AAE2"/>
      </a:accent3>
      <a:accent4>
        <a:srgbClr val="000000"/>
      </a:accent4>
      <a:accent5>
        <a:srgbClr val="E8AAC8"/>
      </a:accent5>
      <a:accent6>
        <a:srgbClr val="8A8AE7"/>
      </a:accent6>
      <a:hlink>
        <a:srgbClr val="008000"/>
      </a:hlink>
      <a:folHlink>
        <a:srgbClr val="FF9966"/>
      </a:folHlink>
    </a:clrScheme>
    <a:fontScheme name="25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5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5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5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5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5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5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5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5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5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5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5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5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5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5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5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5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colormaster">
  <a:themeElements>
    <a:clrScheme name="">
      <a:dk1>
        <a:srgbClr val="C0C0C0"/>
      </a:dk1>
      <a:lt1>
        <a:srgbClr val="FFFFFF"/>
      </a:lt1>
      <a:dk2>
        <a:srgbClr val="000099"/>
      </a:dk2>
      <a:lt2>
        <a:srgbClr val="0000CC"/>
      </a:lt2>
      <a:accent1>
        <a:srgbClr val="FF3399"/>
      </a:accent1>
      <a:accent2>
        <a:srgbClr val="99CCFF"/>
      </a:accent2>
      <a:accent3>
        <a:srgbClr val="AAAACA"/>
      </a:accent3>
      <a:accent4>
        <a:srgbClr val="DADADA"/>
      </a:accent4>
      <a:accent5>
        <a:srgbClr val="FFADCA"/>
      </a:accent5>
      <a:accent6>
        <a:srgbClr val="8AB9E7"/>
      </a:accent6>
      <a:hlink>
        <a:srgbClr val="FF5050"/>
      </a:hlink>
      <a:folHlink>
        <a:srgbClr val="FFFF99"/>
      </a:folHlink>
    </a:clrScheme>
    <a:fontScheme name="2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0.xml><?xml version="1.0" encoding="utf-8"?>
<a:theme xmlns:a="http://schemas.openxmlformats.org/drawingml/2006/main" name="26_colormaster">
  <a:themeElements>
    <a:clrScheme name="">
      <a:dk1>
        <a:srgbClr val="000000"/>
      </a:dk1>
      <a:lt1>
        <a:srgbClr val="6600CC"/>
      </a:lt1>
      <a:dk2>
        <a:srgbClr val="6600CC"/>
      </a:dk2>
      <a:lt2>
        <a:srgbClr val="C0C0C0"/>
      </a:lt2>
      <a:accent1>
        <a:srgbClr val="D60093"/>
      </a:accent1>
      <a:accent2>
        <a:srgbClr val="9999FF"/>
      </a:accent2>
      <a:accent3>
        <a:srgbClr val="B8AAE2"/>
      </a:accent3>
      <a:accent4>
        <a:srgbClr val="000000"/>
      </a:accent4>
      <a:accent5>
        <a:srgbClr val="E8AAC8"/>
      </a:accent5>
      <a:accent6>
        <a:srgbClr val="8A8AE7"/>
      </a:accent6>
      <a:hlink>
        <a:srgbClr val="008000"/>
      </a:hlink>
      <a:folHlink>
        <a:srgbClr val="FF9966"/>
      </a:folHlink>
    </a:clrScheme>
    <a:fontScheme name="26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6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6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6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6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6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6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6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6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6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6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6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6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6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6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6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6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1.xml><?xml version="1.0" encoding="utf-8"?>
<a:theme xmlns:a="http://schemas.openxmlformats.org/drawingml/2006/main" name="27_colormaster">
  <a:themeElements>
    <a:clrScheme name="">
      <a:dk1>
        <a:srgbClr val="C0C0C0"/>
      </a:dk1>
      <a:lt1>
        <a:srgbClr val="FFFFFF"/>
      </a:lt1>
      <a:dk2>
        <a:srgbClr val="336699"/>
      </a:dk2>
      <a:lt2>
        <a:srgbClr val="CCECFF"/>
      </a:lt2>
      <a:accent1>
        <a:srgbClr val="FF3399"/>
      </a:accent1>
      <a:accent2>
        <a:srgbClr val="99CCFF"/>
      </a:accent2>
      <a:accent3>
        <a:srgbClr val="ADB8CA"/>
      </a:accent3>
      <a:accent4>
        <a:srgbClr val="DADADA"/>
      </a:accent4>
      <a:accent5>
        <a:srgbClr val="FFADCA"/>
      </a:accent5>
      <a:accent6>
        <a:srgbClr val="8AB9E7"/>
      </a:accent6>
      <a:hlink>
        <a:srgbClr val="FF5050"/>
      </a:hlink>
      <a:folHlink>
        <a:srgbClr val="FFFF99"/>
      </a:folHlink>
    </a:clrScheme>
    <a:fontScheme name="27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7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7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7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7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7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7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7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7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7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7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7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7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7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7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7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7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2.xml><?xml version="1.0" encoding="utf-8"?>
<a:theme xmlns:a="http://schemas.openxmlformats.org/drawingml/2006/main" name="28_colormaster">
  <a:themeElements>
    <a:clrScheme name="">
      <a:dk1>
        <a:srgbClr val="000000"/>
      </a:dk1>
      <a:lt1>
        <a:srgbClr val="336699"/>
      </a:lt1>
      <a:dk2>
        <a:srgbClr val="003366"/>
      </a:dk2>
      <a:lt2>
        <a:srgbClr val="C0C0C0"/>
      </a:lt2>
      <a:accent1>
        <a:srgbClr val="FF3399"/>
      </a:accent1>
      <a:accent2>
        <a:srgbClr val="99CCFF"/>
      </a:accent2>
      <a:accent3>
        <a:srgbClr val="ADB8CA"/>
      </a:accent3>
      <a:accent4>
        <a:srgbClr val="000000"/>
      </a:accent4>
      <a:accent5>
        <a:srgbClr val="FFADCA"/>
      </a:accent5>
      <a:accent6>
        <a:srgbClr val="8AB9E7"/>
      </a:accent6>
      <a:hlink>
        <a:srgbClr val="FF5050"/>
      </a:hlink>
      <a:folHlink>
        <a:srgbClr val="FFFF99"/>
      </a:folHlink>
    </a:clrScheme>
    <a:fontScheme name="28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8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8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8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8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8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8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8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8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8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8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8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8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8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8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8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8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3.xml><?xml version="1.0" encoding="utf-8"?>
<a:theme xmlns:a="http://schemas.openxmlformats.org/drawingml/2006/main" name="29_colormaster">
  <a:themeElements>
    <a:clrScheme name="">
      <a:dk1>
        <a:srgbClr val="000000"/>
      </a:dk1>
      <a:lt1>
        <a:srgbClr val="336699"/>
      </a:lt1>
      <a:dk2>
        <a:srgbClr val="003366"/>
      </a:dk2>
      <a:lt2>
        <a:srgbClr val="C0C0C0"/>
      </a:lt2>
      <a:accent1>
        <a:srgbClr val="FF3399"/>
      </a:accent1>
      <a:accent2>
        <a:srgbClr val="99CCFF"/>
      </a:accent2>
      <a:accent3>
        <a:srgbClr val="ADB8CA"/>
      </a:accent3>
      <a:accent4>
        <a:srgbClr val="000000"/>
      </a:accent4>
      <a:accent5>
        <a:srgbClr val="FFADCA"/>
      </a:accent5>
      <a:accent6>
        <a:srgbClr val="8AB9E7"/>
      </a:accent6>
      <a:hlink>
        <a:srgbClr val="FF5050"/>
      </a:hlink>
      <a:folHlink>
        <a:srgbClr val="FFFF99"/>
      </a:folHlink>
    </a:clrScheme>
    <a:fontScheme name="29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9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9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9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9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9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9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9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9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9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9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9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9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9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9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9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9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4.xml><?xml version="1.0" encoding="utf-8"?>
<a:theme xmlns:a="http://schemas.openxmlformats.org/drawingml/2006/main" name="30_colormaster">
  <a:themeElements>
    <a:clrScheme name="30_colormaster 3">
      <a:dk1>
        <a:srgbClr val="C0C0C0"/>
      </a:dk1>
      <a:lt1>
        <a:srgbClr val="FFFFFF"/>
      </a:lt1>
      <a:dk2>
        <a:srgbClr val="800000"/>
      </a:dk2>
      <a:lt2>
        <a:srgbClr val="FFCC99"/>
      </a:lt2>
      <a:accent1>
        <a:srgbClr val="FF9900"/>
      </a:accent1>
      <a:accent2>
        <a:srgbClr val="CC0000"/>
      </a:accent2>
      <a:accent3>
        <a:srgbClr val="C0AAAA"/>
      </a:accent3>
      <a:accent4>
        <a:srgbClr val="DADADA"/>
      </a:accent4>
      <a:accent5>
        <a:srgbClr val="FFCAAA"/>
      </a:accent5>
      <a:accent6>
        <a:srgbClr val="B90000"/>
      </a:accent6>
      <a:hlink>
        <a:srgbClr val="FF33CC"/>
      </a:hlink>
      <a:folHlink>
        <a:srgbClr val="FFCC00"/>
      </a:folHlink>
    </a:clrScheme>
    <a:fontScheme name="30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0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0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0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0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0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0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0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0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0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0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0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0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0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0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0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0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5.xml><?xml version="1.0" encoding="utf-8"?>
<a:theme xmlns:a="http://schemas.openxmlformats.org/drawingml/2006/main" name="31_colormaster">
  <a:themeElements>
    <a:clrScheme name="">
      <a:dk1>
        <a:srgbClr val="000000"/>
      </a:dk1>
      <a:lt1>
        <a:srgbClr val="800000"/>
      </a:lt1>
      <a:dk2>
        <a:srgbClr val="A50021"/>
      </a:dk2>
      <a:lt2>
        <a:srgbClr val="C0C0C0"/>
      </a:lt2>
      <a:accent1>
        <a:srgbClr val="FF9900"/>
      </a:accent1>
      <a:accent2>
        <a:srgbClr val="CC0000"/>
      </a:accent2>
      <a:accent3>
        <a:srgbClr val="C0AAAA"/>
      </a:accent3>
      <a:accent4>
        <a:srgbClr val="000000"/>
      </a:accent4>
      <a:accent5>
        <a:srgbClr val="FFCAAA"/>
      </a:accent5>
      <a:accent6>
        <a:srgbClr val="B90000"/>
      </a:accent6>
      <a:hlink>
        <a:srgbClr val="FF33CC"/>
      </a:hlink>
      <a:folHlink>
        <a:srgbClr val="FFCC00"/>
      </a:folHlink>
    </a:clrScheme>
    <a:fontScheme name="31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1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1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1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1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1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1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1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1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1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1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1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1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1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1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1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1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6.xml><?xml version="1.0" encoding="utf-8"?>
<a:theme xmlns:a="http://schemas.openxmlformats.org/drawingml/2006/main" name="32_colormaster">
  <a:themeElements>
    <a:clrScheme name="">
      <a:dk1>
        <a:srgbClr val="000000"/>
      </a:dk1>
      <a:lt1>
        <a:srgbClr val="800000"/>
      </a:lt1>
      <a:dk2>
        <a:srgbClr val="A50021"/>
      </a:dk2>
      <a:lt2>
        <a:srgbClr val="C0C0C0"/>
      </a:lt2>
      <a:accent1>
        <a:srgbClr val="FF9900"/>
      </a:accent1>
      <a:accent2>
        <a:srgbClr val="CC0000"/>
      </a:accent2>
      <a:accent3>
        <a:srgbClr val="C0AAAA"/>
      </a:accent3>
      <a:accent4>
        <a:srgbClr val="000000"/>
      </a:accent4>
      <a:accent5>
        <a:srgbClr val="FFCAAA"/>
      </a:accent5>
      <a:accent6>
        <a:srgbClr val="B90000"/>
      </a:accent6>
      <a:hlink>
        <a:srgbClr val="FF33CC"/>
      </a:hlink>
      <a:folHlink>
        <a:srgbClr val="FFCC00"/>
      </a:folHlink>
    </a:clrScheme>
    <a:fontScheme name="32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2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2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2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2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2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2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2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2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2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2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2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2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2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2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2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2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7.xml><?xml version="1.0" encoding="utf-8"?>
<a:theme xmlns:a="http://schemas.openxmlformats.org/drawingml/2006/main" name="delta_gamma">
  <a:themeElements>
    <a:clrScheme name="delta_gamma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lta_gamma">
      <a:majorFont>
        <a:latin typeface="Tahoma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lta_gamma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lta_gamma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lta_gamma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lta_gamma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lta_gamma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lta_gamma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lta_gamma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colormaster">
  <a:themeElements>
    <a:clrScheme name="">
      <a:dk1>
        <a:srgbClr val="C0C0C0"/>
      </a:dk1>
      <a:lt1>
        <a:srgbClr val="FFFFFF"/>
      </a:lt1>
      <a:dk2>
        <a:srgbClr val="0066CC"/>
      </a:dk2>
      <a:lt2>
        <a:srgbClr val="CCECFF"/>
      </a:lt2>
      <a:accent1>
        <a:srgbClr val="29A329"/>
      </a:accent1>
      <a:accent2>
        <a:srgbClr val="00FFFF"/>
      </a:accent2>
      <a:accent3>
        <a:srgbClr val="AAB8E2"/>
      </a:accent3>
      <a:accent4>
        <a:srgbClr val="DADADA"/>
      </a:accent4>
      <a:accent5>
        <a:srgbClr val="ACCEAC"/>
      </a:accent5>
      <a:accent6>
        <a:srgbClr val="00E7E7"/>
      </a:accent6>
      <a:hlink>
        <a:srgbClr val="3B6AFF"/>
      </a:hlink>
      <a:folHlink>
        <a:srgbClr val="FF9900"/>
      </a:folHlink>
    </a:clrScheme>
    <a:fontScheme name="3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colormaster">
  <a:themeElements>
    <a:clrScheme name="">
      <a:dk1>
        <a:srgbClr val="000000"/>
      </a:dk1>
      <a:lt1>
        <a:srgbClr val="0066CC"/>
      </a:lt1>
      <a:dk2>
        <a:srgbClr val="003399"/>
      </a:dk2>
      <a:lt2>
        <a:srgbClr val="C0C0C0"/>
      </a:lt2>
      <a:accent1>
        <a:srgbClr val="29A329"/>
      </a:accent1>
      <a:accent2>
        <a:srgbClr val="00FFFF"/>
      </a:accent2>
      <a:accent3>
        <a:srgbClr val="AAB8E2"/>
      </a:accent3>
      <a:accent4>
        <a:srgbClr val="000000"/>
      </a:accent4>
      <a:accent5>
        <a:srgbClr val="ACCEAC"/>
      </a:accent5>
      <a:accent6>
        <a:srgbClr val="00E7E7"/>
      </a:accent6>
      <a:hlink>
        <a:srgbClr val="3B6AFF"/>
      </a:hlink>
      <a:folHlink>
        <a:srgbClr val="FF9900"/>
      </a:folHlink>
    </a:clrScheme>
    <a:fontScheme name="4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5_colormaster">
  <a:themeElements>
    <a:clrScheme name="">
      <a:dk1>
        <a:srgbClr val="C0C0C0"/>
      </a:dk1>
      <a:lt1>
        <a:srgbClr val="FFFFFF"/>
      </a:lt1>
      <a:dk2>
        <a:srgbClr val="0066CC"/>
      </a:dk2>
      <a:lt2>
        <a:srgbClr val="003399"/>
      </a:lt2>
      <a:accent1>
        <a:srgbClr val="29A329"/>
      </a:accent1>
      <a:accent2>
        <a:srgbClr val="00FFFF"/>
      </a:accent2>
      <a:accent3>
        <a:srgbClr val="AAB8E2"/>
      </a:accent3>
      <a:accent4>
        <a:srgbClr val="DADADA"/>
      </a:accent4>
      <a:accent5>
        <a:srgbClr val="ACCEAC"/>
      </a:accent5>
      <a:accent6>
        <a:srgbClr val="00E7E7"/>
      </a:accent6>
      <a:hlink>
        <a:srgbClr val="3B6AFF"/>
      </a:hlink>
      <a:folHlink>
        <a:srgbClr val="FF9900"/>
      </a:folHlink>
    </a:clrScheme>
    <a:fontScheme name="5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5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6_colormaster">
  <a:themeElements>
    <a:clrScheme name="6_colormaster 3">
      <a:dk1>
        <a:srgbClr val="C0C0C0"/>
      </a:dk1>
      <a:lt1>
        <a:srgbClr val="FFFFFF"/>
      </a:lt1>
      <a:dk2>
        <a:srgbClr val="800000"/>
      </a:dk2>
      <a:lt2>
        <a:srgbClr val="FFCC99"/>
      </a:lt2>
      <a:accent1>
        <a:srgbClr val="FF9900"/>
      </a:accent1>
      <a:accent2>
        <a:srgbClr val="CC0000"/>
      </a:accent2>
      <a:accent3>
        <a:srgbClr val="C0AAAA"/>
      </a:accent3>
      <a:accent4>
        <a:srgbClr val="DADADA"/>
      </a:accent4>
      <a:accent5>
        <a:srgbClr val="FFCAAA"/>
      </a:accent5>
      <a:accent6>
        <a:srgbClr val="B90000"/>
      </a:accent6>
      <a:hlink>
        <a:srgbClr val="FF33CC"/>
      </a:hlink>
      <a:folHlink>
        <a:srgbClr val="FFCC00"/>
      </a:folHlink>
    </a:clrScheme>
    <a:fontScheme name="6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6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7_colormaster">
  <a:themeElements>
    <a:clrScheme name="">
      <a:dk1>
        <a:srgbClr val="000000"/>
      </a:dk1>
      <a:lt1>
        <a:srgbClr val="800000"/>
      </a:lt1>
      <a:dk2>
        <a:srgbClr val="800000"/>
      </a:dk2>
      <a:lt2>
        <a:srgbClr val="C0C0C0"/>
      </a:lt2>
      <a:accent1>
        <a:srgbClr val="FF9900"/>
      </a:accent1>
      <a:accent2>
        <a:srgbClr val="CC0000"/>
      </a:accent2>
      <a:accent3>
        <a:srgbClr val="C0AAAA"/>
      </a:accent3>
      <a:accent4>
        <a:srgbClr val="000000"/>
      </a:accent4>
      <a:accent5>
        <a:srgbClr val="FFCAAA"/>
      </a:accent5>
      <a:accent6>
        <a:srgbClr val="B90000"/>
      </a:accent6>
      <a:hlink>
        <a:srgbClr val="FF33CC"/>
      </a:hlink>
      <a:folHlink>
        <a:srgbClr val="FFCC00"/>
      </a:folHlink>
    </a:clrScheme>
    <a:fontScheme name="7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7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8_colormaster">
  <a:themeElements>
    <a:clrScheme name="">
      <a:dk1>
        <a:srgbClr val="C0C0C0"/>
      </a:dk1>
      <a:lt1>
        <a:srgbClr val="FFFFFF"/>
      </a:lt1>
      <a:dk2>
        <a:srgbClr val="800000"/>
      </a:dk2>
      <a:lt2>
        <a:srgbClr val="800000"/>
      </a:lt2>
      <a:accent1>
        <a:srgbClr val="FF9900"/>
      </a:accent1>
      <a:accent2>
        <a:srgbClr val="CC0000"/>
      </a:accent2>
      <a:accent3>
        <a:srgbClr val="C0AAAA"/>
      </a:accent3>
      <a:accent4>
        <a:srgbClr val="DADADA"/>
      </a:accent4>
      <a:accent5>
        <a:srgbClr val="FFCAAA"/>
      </a:accent5>
      <a:accent6>
        <a:srgbClr val="B90000"/>
      </a:accent6>
      <a:hlink>
        <a:srgbClr val="FF33CC"/>
      </a:hlink>
      <a:folHlink>
        <a:srgbClr val="FFCC00"/>
      </a:folHlink>
    </a:clrScheme>
    <a:fontScheme name="8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8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456 т45ц</Template>
  <TotalTime>126</TotalTime>
  <Words>607</Words>
  <Application>Microsoft Office PowerPoint</Application>
  <PresentationFormat>Экран (4:3)</PresentationFormat>
  <Paragraphs>124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37</vt:i4>
      </vt:variant>
      <vt:variant>
        <vt:lpstr>Заголовки слайдов</vt:lpstr>
      </vt:variant>
      <vt:variant>
        <vt:i4>16</vt:i4>
      </vt:variant>
    </vt:vector>
  </HeadingPairs>
  <TitlesOfParts>
    <vt:vector size="53" baseType="lpstr">
      <vt:lpstr>198</vt:lpstr>
      <vt:lpstr>1_colormaster</vt:lpstr>
      <vt:lpstr>2_colormaster</vt:lpstr>
      <vt:lpstr>3_colormaster</vt:lpstr>
      <vt:lpstr>4_colormaster</vt:lpstr>
      <vt:lpstr>5_colormaster</vt:lpstr>
      <vt:lpstr>6_colormaster</vt:lpstr>
      <vt:lpstr>7_colormaster</vt:lpstr>
      <vt:lpstr>8_colormaster</vt:lpstr>
      <vt:lpstr>195</vt:lpstr>
      <vt:lpstr>9_colormaster</vt:lpstr>
      <vt:lpstr>10_colormaster</vt:lpstr>
      <vt:lpstr>11_colormaster</vt:lpstr>
      <vt:lpstr>12_colormaster</vt:lpstr>
      <vt:lpstr>13_colormaster</vt:lpstr>
      <vt:lpstr>14_colormaster</vt:lpstr>
      <vt:lpstr>15_colormaster</vt:lpstr>
      <vt:lpstr>16_colormaster</vt:lpstr>
      <vt:lpstr>177</vt:lpstr>
      <vt:lpstr>17_colormaster</vt:lpstr>
      <vt:lpstr>18_colormaster</vt:lpstr>
      <vt:lpstr>19_colormaster</vt:lpstr>
      <vt:lpstr>20_colormaster</vt:lpstr>
      <vt:lpstr>21_colormaster</vt:lpstr>
      <vt:lpstr>22_colormaster</vt:lpstr>
      <vt:lpstr>23_colormaster</vt:lpstr>
      <vt:lpstr>24_colormaster</vt:lpstr>
      <vt:lpstr>196</vt:lpstr>
      <vt:lpstr>25_colormaster</vt:lpstr>
      <vt:lpstr>26_colormaster</vt:lpstr>
      <vt:lpstr>27_colormaster</vt:lpstr>
      <vt:lpstr>28_colormaster</vt:lpstr>
      <vt:lpstr>29_colormaster</vt:lpstr>
      <vt:lpstr>30_colormaster</vt:lpstr>
      <vt:lpstr>31_colormaster</vt:lpstr>
      <vt:lpstr>32_colormaster</vt:lpstr>
      <vt:lpstr>delta_gamma</vt:lpstr>
      <vt:lpstr>Масленица</vt:lpstr>
      <vt:lpstr>С МАСЛЕНИЦЕЙ !</vt:lpstr>
      <vt:lpstr>ЗАГАДКИ</vt:lpstr>
      <vt:lpstr>Масленица - объедуха</vt:lpstr>
      <vt:lpstr>Встреча</vt:lpstr>
      <vt:lpstr>ЗАИГРЫШ</vt:lpstr>
      <vt:lpstr>ЛАКОМКА</vt:lpstr>
      <vt:lpstr>РАЗГУЛЯЙ</vt:lpstr>
      <vt:lpstr>ТЁЩИНЫ ВЕЧЁРКИ</vt:lpstr>
      <vt:lpstr>ЗОЛОВКИНЫ ПОСИДЕЛКИ</vt:lpstr>
      <vt:lpstr>ПРОЩЁННОЕ ВОСКРЕСЕНИЕ</vt:lpstr>
      <vt:lpstr>ОЙ,БЛИНЫ,БЛИНЫ…</vt:lpstr>
      <vt:lpstr>Не всё коту Масленица</vt:lpstr>
      <vt:lpstr>Прощание</vt:lpstr>
      <vt:lpstr>ЗАКЛИЧКИ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Людок</cp:lastModifiedBy>
  <cp:revision>42</cp:revision>
  <dcterms:created xsi:type="dcterms:W3CDTF">2009-03-16T05:40:01Z</dcterms:created>
  <dcterms:modified xsi:type="dcterms:W3CDTF">2015-02-22T13:33:29Z</dcterms:modified>
</cp:coreProperties>
</file>