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</p:sldMasterIdLst>
  <p:sldIdLst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2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761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417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49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273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912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297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392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733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897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61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8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809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536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9712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512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129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9962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2424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601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9569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764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856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8918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5198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5323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0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591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18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667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48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98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542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4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38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48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075240" cy="141763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9900CC"/>
                </a:solidFill>
              </a:rPr>
              <a:t>Научная работа «Письма с войны»</a:t>
            </a:r>
            <a:endParaRPr lang="ru-RU" sz="3200" b="1" i="1" dirty="0">
              <a:solidFill>
                <a:srgbClr val="9900CC"/>
              </a:solidFill>
            </a:endParaRPr>
          </a:p>
        </p:txBody>
      </p:sp>
      <p:pic>
        <p:nvPicPr>
          <p:cNvPr id="3074" name="Picture 2" descr="D:\Воспит. раб\Это наш - дружный класс\Копия м 04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2016224" cy="275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57881"/>
            <a:ext cx="2376264" cy="178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68071"/>
            <a:ext cx="2362677" cy="177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" y="4694512"/>
            <a:ext cx="2052094" cy="153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32889"/>
            <a:ext cx="1949753" cy="146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681" y="4711662"/>
            <a:ext cx="1944216" cy="145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342" y="4732889"/>
            <a:ext cx="2013890" cy="1510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1124744"/>
            <a:ext cx="6287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prstClr val="black"/>
                </a:solidFill>
              </a:rPr>
              <a:t> </a:t>
            </a:r>
            <a:r>
              <a:rPr lang="ru-RU" b="1" i="1" dirty="0">
                <a:solidFill>
                  <a:srgbClr val="002060"/>
                </a:solidFill>
              </a:rPr>
              <a:t>Письма-«</a:t>
            </a:r>
            <a:r>
              <a:rPr lang="ru-RU" b="1" i="1" dirty="0" err="1">
                <a:solidFill>
                  <a:srgbClr val="002060"/>
                </a:solidFill>
              </a:rPr>
              <a:t>треугольнички</a:t>
            </a:r>
            <a:r>
              <a:rPr lang="ru-RU" b="1" i="1" dirty="0">
                <a:solidFill>
                  <a:srgbClr val="002060"/>
                </a:solidFill>
              </a:rPr>
              <a:t>», весточки с фронта, со штампом полевой почты, </a:t>
            </a:r>
            <a:r>
              <a:rPr lang="ru-RU" b="1" i="1" dirty="0" err="1">
                <a:solidFill>
                  <a:srgbClr val="002060"/>
                </a:solidFill>
              </a:rPr>
              <a:t>писавшиеся</a:t>
            </a:r>
            <a:r>
              <a:rPr lang="ru-RU" b="1" i="1" dirty="0">
                <a:solidFill>
                  <a:srgbClr val="002060"/>
                </a:solidFill>
              </a:rPr>
              <a:t> в блиндажах и окопах на передовой, между боями и атаками, предельно просты и правдивы.</a:t>
            </a:r>
          </a:p>
        </p:txBody>
      </p:sp>
    </p:spTree>
    <p:extLst>
      <p:ext uri="{BB962C8B-B14F-4D97-AF65-F5344CB8AC3E}">
        <p14:creationId xmlns:p14="http://schemas.microsoft.com/office/powerpoint/2010/main" val="97253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-243408"/>
            <a:ext cx="4968552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9900CC"/>
                </a:solidFill>
              </a:rPr>
              <a:t>Победа в конкурсе </a:t>
            </a:r>
            <a:endParaRPr lang="ru-RU" sz="3200" b="1" i="1" dirty="0">
              <a:solidFill>
                <a:srgbClr val="9900CC"/>
              </a:solidFill>
            </a:endParaRPr>
          </a:p>
        </p:txBody>
      </p:sp>
      <p:pic>
        <p:nvPicPr>
          <p:cNvPr id="3074" name="Picture 2" descr="I:\СКАНЫ -1\003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63" y="3677776"/>
            <a:ext cx="3463200" cy="298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3968" y="35913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«Колокола Памяти»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Изображение 0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21335"/>
            <a:ext cx="3736990" cy="280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Изображение 0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575016"/>
            <a:ext cx="2530432" cy="337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Изображение 09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736"/>
            <a:ext cx="3711712" cy="494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90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Изображение 0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633" y="1957409"/>
            <a:ext cx="3918796" cy="473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7" descr="м 0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431" y="1915568"/>
            <a:ext cx="178816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 descr="м 0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84" y="1737976"/>
            <a:ext cx="1746265" cy="249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7" name="Picture 9" descr="м 0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81128"/>
            <a:ext cx="22098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8" name="Picture 10" descr="C:\Users\User\Desktop\для конференции\м 0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92" y="4326202"/>
            <a:ext cx="183835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260648"/>
            <a:ext cx="8856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>
                <a:solidFill>
                  <a:srgbClr val="9900CC"/>
                </a:solidFill>
              </a:rPr>
              <a:t>Мазницына</a:t>
            </a:r>
            <a:r>
              <a:rPr lang="ru-RU" b="1" i="1" dirty="0" smtClean="0">
                <a:solidFill>
                  <a:srgbClr val="9900CC"/>
                </a:solidFill>
              </a:rPr>
              <a:t> Елена – победитель Межрегионального конкурса творческих работ молодёжи «Колокола Памяти»,  Х Областных юношеских  краеведческих  </a:t>
            </a:r>
            <a:r>
              <a:rPr lang="ru-RU" b="1" i="1" dirty="0" err="1" smtClean="0">
                <a:solidFill>
                  <a:srgbClr val="9900CC"/>
                </a:solidFill>
              </a:rPr>
              <a:t>Головкинских</a:t>
            </a:r>
            <a:r>
              <a:rPr lang="ru-RU" b="1" i="1" dirty="0" smtClean="0">
                <a:solidFill>
                  <a:srgbClr val="9900CC"/>
                </a:solidFill>
              </a:rPr>
              <a:t> чтений, Лауреат </a:t>
            </a:r>
            <a:r>
              <a:rPr lang="en-US" b="1" i="1" dirty="0" smtClean="0">
                <a:solidFill>
                  <a:srgbClr val="9900CC"/>
                </a:solidFill>
              </a:rPr>
              <a:t>III</a:t>
            </a:r>
            <a:r>
              <a:rPr lang="ru-RU" b="1" i="1" dirty="0" smtClean="0">
                <a:solidFill>
                  <a:srgbClr val="9900CC"/>
                </a:solidFill>
              </a:rPr>
              <a:t>степени Российского заочного конкурса «Первые шаги в науку», участник </a:t>
            </a:r>
            <a:r>
              <a:rPr lang="en-US" b="1" i="1" dirty="0" smtClean="0">
                <a:solidFill>
                  <a:srgbClr val="9900CC"/>
                </a:solidFill>
              </a:rPr>
              <a:t>V </a:t>
            </a:r>
            <a:r>
              <a:rPr lang="ru-RU" b="1" i="1" dirty="0" smtClean="0">
                <a:solidFill>
                  <a:srgbClr val="9900CC"/>
                </a:solidFill>
              </a:rPr>
              <a:t>Открытой Международной научно-исследовательской конференции молодых исследователей «Образование. Наука. Профессия.»</a:t>
            </a:r>
            <a:endParaRPr lang="ru-RU" b="1" i="1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84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93</Words>
  <Application>Microsoft Office PowerPoint</Application>
  <PresentationFormat>Экран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Тема Office</vt:lpstr>
      <vt:lpstr>2_Тема Office</vt:lpstr>
      <vt:lpstr>3_Тема Office</vt:lpstr>
      <vt:lpstr>Научная работа «Письма с войны»</vt:lpstr>
      <vt:lpstr>Победа в конкурсе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социума в развитии творческой одарённости учащихся</dc:title>
  <dc:creator>User</dc:creator>
  <cp:lastModifiedBy>User</cp:lastModifiedBy>
  <cp:revision>13</cp:revision>
  <dcterms:created xsi:type="dcterms:W3CDTF">2015-01-07T17:18:30Z</dcterms:created>
  <dcterms:modified xsi:type="dcterms:W3CDTF">2015-01-07T17:41:38Z</dcterms:modified>
</cp:coreProperties>
</file>