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sldIdLst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1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0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9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7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3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4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2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1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73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4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0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71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4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9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24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23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8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74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21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41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23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0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60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0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09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67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18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55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71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1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53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1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2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51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2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40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42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7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6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9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8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6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Сотрудничество с </a:t>
            </a:r>
            <a:r>
              <a:rPr lang="ru-RU" sz="4000" b="1" i="1" dirty="0" smtClean="0">
                <a:solidFill>
                  <a:srgbClr val="FF0000"/>
                </a:solidFill>
              </a:rPr>
              <a:t>историко-краеведческим музеем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Большеглушицкого</a:t>
            </a:r>
            <a:r>
              <a:rPr lang="ru-RU" sz="4000" b="1" i="1" dirty="0" smtClean="0">
                <a:solidFill>
                  <a:srgbClr val="FF0000"/>
                </a:solidFill>
              </a:rPr>
              <a:t> района Самарской области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92687" cy="46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конференции\Изображение 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1928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конференции\Изображение 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9" y="2492895"/>
            <a:ext cx="3981079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8040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900CC"/>
                </a:solidFill>
              </a:rPr>
              <a:t>Посещение историко-краеведческого музея </a:t>
            </a:r>
            <a:r>
              <a:rPr lang="ru-RU" sz="3200" b="1" i="1" dirty="0">
                <a:solidFill>
                  <a:srgbClr val="9900CC"/>
                </a:solidFill>
              </a:rPr>
              <a:t>с</a:t>
            </a:r>
            <a:r>
              <a:rPr lang="ru-RU" sz="3200" b="1" i="1" dirty="0" smtClean="0">
                <a:solidFill>
                  <a:srgbClr val="9900CC"/>
                </a:solidFill>
              </a:rPr>
              <a:t>ела Большая Глушица</a:t>
            </a:r>
            <a:endParaRPr lang="ru-RU" sz="3200" b="1" i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90239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Слушаем с интересом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7890" y="5589240"/>
            <a:ext cx="365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Фотография на память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9900CC"/>
                </a:solidFill>
              </a:rPr>
              <a:t>Соприкосновение с историей нашей Родины</a:t>
            </a:r>
            <a:endParaRPr lang="ru-RU" sz="3600" b="1" i="1" dirty="0">
              <a:solidFill>
                <a:srgbClr val="9900CC"/>
              </a:solidFill>
            </a:endParaRPr>
          </a:p>
        </p:txBody>
      </p:sp>
      <p:pic>
        <p:nvPicPr>
          <p:cNvPr id="3074" name="Picture 2" descr="C:\Users\User\Desktop\для конференции\Изображение 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1245101"/>
            <a:ext cx="2492112" cy="26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ля конференции\Изображение 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72" y="2267951"/>
            <a:ext cx="2140892" cy="3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ля конференции\IMG_0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48" y="1497655"/>
            <a:ext cx="31681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ля конференции\IMG_09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2372"/>
            <a:ext cx="2949823" cy="21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для конференции\P10001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1" y="4374396"/>
            <a:ext cx="2836105" cy="21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05064"/>
            <a:ext cx="578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Город-герой Волгоград. Мамаев курган.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1664" y="6439690"/>
            <a:ext cx="380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Самара. У памятника В.И. Чапаеву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8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900CC"/>
                </a:solidFill>
              </a:rPr>
              <a:t>Встречи с интересными людьми</a:t>
            </a:r>
            <a:endParaRPr lang="ru-RU" sz="3200" b="1" i="1" dirty="0">
              <a:solidFill>
                <a:srgbClr val="9900CC"/>
              </a:solidFill>
            </a:endParaRPr>
          </a:p>
        </p:txBody>
      </p:sp>
      <p:pic>
        <p:nvPicPr>
          <p:cNvPr id="8194" name="Picture 2" descr="C:\Users\User\Desktop\для конференции\IMGP0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748"/>
            <a:ext cx="4160900" cy="27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ля конференции\DSC04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283320" cy="27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для конференции\100_4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57" y="4368495"/>
            <a:ext cx="1546533" cy="20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для конференции\м 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7057"/>
            <a:ext cx="3600400" cy="20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документы\Патриоты - это мы!\DSCN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11" y="4343298"/>
            <a:ext cx="3197065" cy="20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161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900CC"/>
                </a:solidFill>
              </a:rPr>
              <a:t>Устный журнал «Письмо из окопа»</a:t>
            </a:r>
            <a:endParaRPr lang="ru-RU" sz="3200" b="1" i="1" dirty="0">
              <a:solidFill>
                <a:srgbClr val="9900CC"/>
              </a:solidFill>
            </a:endParaRPr>
          </a:p>
        </p:txBody>
      </p:sp>
      <p:pic>
        <p:nvPicPr>
          <p:cNvPr id="2050" name="Picture 2" descr="C:\Users\User\Desktop\документы\Патриоты - это мы!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5" y="3717032"/>
            <a:ext cx="46122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окументы\Патриоты - это мы!\Изображение 2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90" y="764704"/>
            <a:ext cx="2289657" cy="30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ументы\Патриоты - это мы!\Изображение 2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90" y="4149080"/>
            <a:ext cx="2468908" cy="21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 видео\фото письмо и Невский\письмо\Изображение 2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4" y="908720"/>
            <a:ext cx="3024336" cy="22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1117" y="774572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         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Помните!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Через века,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                  через               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                                                       года,-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помните!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О тех,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кто уже не придёт                                           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никогда,-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помните!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Не плачьте!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В горле сдержите 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стоны,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горькие стоны.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                        Памяти павших                   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                                         будьте           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                                             достойны!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055" name="Picture 7" descr="D:\Фото видео\зелёный лес\55219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75" y="4509120"/>
            <a:ext cx="792088" cy="1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3821560"/>
            <a:ext cx="149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</a:rPr>
              <a:t>Р. Рождественский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1_Тема Office</vt:lpstr>
      <vt:lpstr>2_Тема Office</vt:lpstr>
      <vt:lpstr>3_Тема Office</vt:lpstr>
      <vt:lpstr>4_Тема Office</vt:lpstr>
      <vt:lpstr>Тема Office</vt:lpstr>
      <vt:lpstr> Сотрудничество с историко-краеведческим музеем Большеглушицкого района Самарской области</vt:lpstr>
      <vt:lpstr>Презентация PowerPoint</vt:lpstr>
      <vt:lpstr>Соприкосновение с историей нашей Родины</vt:lpstr>
      <vt:lpstr>Встречи с интересными людьми</vt:lpstr>
      <vt:lpstr>Устный журнал «Письмо из окопа»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социума в развитии творческой одарённости учащихся</dc:title>
  <dc:creator>User</dc:creator>
  <cp:lastModifiedBy>User</cp:lastModifiedBy>
  <cp:revision>11</cp:revision>
  <dcterms:created xsi:type="dcterms:W3CDTF">2015-01-07T17:18:30Z</dcterms:created>
  <dcterms:modified xsi:type="dcterms:W3CDTF">2015-01-07T17:36:45Z</dcterms:modified>
</cp:coreProperties>
</file>