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6" r:id="rId3"/>
    <p:sldId id="26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44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57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09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490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248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335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907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162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50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8945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55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6309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364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2743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9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56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3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57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38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61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72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8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87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47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1160" y="1556792"/>
            <a:ext cx="8928992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C0000"/>
                </a:solidFill>
              </a:rPr>
              <a:t>Роль социума в развитии творческой одарённости учащихся</a:t>
            </a:r>
            <a:endParaRPr lang="ru-RU" sz="4800" b="1" dirty="0">
              <a:solidFill>
                <a:srgbClr val="CC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869160"/>
            <a:ext cx="8352928" cy="1320552"/>
          </a:xfrm>
        </p:spPr>
        <p:txBody>
          <a:bodyPr/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800" b="1" dirty="0" err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Резникова</a:t>
            </a:r>
            <a:r>
              <a:rPr lang="ru-RU" sz="1800" b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Любовь Александровна, учитель русского языка и 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800" b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литературы ГБОУ  СОШ №2 «Образовательный центр» с. Большая Глушица </a:t>
            </a:r>
            <a:r>
              <a:rPr lang="ru-RU" sz="1800" b="1" dirty="0" err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Большеглушицкого</a:t>
            </a:r>
            <a:r>
              <a:rPr lang="ru-RU" sz="1800" b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района Самарской области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95112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CC0000"/>
                </a:solidFill>
              </a:rPr>
              <a:t>   Цель:</a:t>
            </a:r>
            <a:endParaRPr lang="ru-RU" b="1" dirty="0">
              <a:solidFill>
                <a:srgbClr val="CC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8460432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Показать, как социальные службы села повлияли на развитие творческих</a:t>
            </a:r>
            <a:r>
              <a:rPr lang="ru-RU" sz="4000" b="1" i="1" dirty="0">
                <a:solidFill>
                  <a:srgbClr val="C00000"/>
                </a:solidFill>
              </a:rPr>
              <a:t> </a:t>
            </a:r>
            <a:r>
              <a:rPr lang="ru-RU" sz="4000" b="1" i="1" dirty="0" smtClean="0">
                <a:solidFill>
                  <a:srgbClr val="C00000"/>
                </a:solidFill>
              </a:rPr>
              <a:t>способностей учащихся.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54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1_Тема Office</vt:lpstr>
      <vt:lpstr>2_Тема Office</vt:lpstr>
      <vt:lpstr>Роль социума в развитии творческой одарённости учащихся</vt:lpstr>
      <vt:lpstr>   Цель: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социума в развитии творческой одарённости учащихся</dc:title>
  <dc:creator>User</dc:creator>
  <cp:lastModifiedBy>User</cp:lastModifiedBy>
  <cp:revision>6</cp:revision>
  <dcterms:created xsi:type="dcterms:W3CDTF">2015-01-07T17:18:30Z</dcterms:created>
  <dcterms:modified xsi:type="dcterms:W3CDTF">2015-01-07T17:30:14Z</dcterms:modified>
</cp:coreProperties>
</file>