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6" r:id="rId4"/>
    <p:sldId id="264" r:id="rId5"/>
    <p:sldId id="258" r:id="rId6"/>
    <p:sldId id="257" r:id="rId7"/>
    <p:sldId id="261" r:id="rId8"/>
    <p:sldId id="259" r:id="rId9"/>
    <p:sldId id="260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1864-A01A-47C9-8E62-0359C9AA5259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B592F0-1723-4366-BBAD-EF9B1EE0B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1864-A01A-47C9-8E62-0359C9AA5259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92F0-1723-4366-BBAD-EF9B1EE0B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1864-A01A-47C9-8E62-0359C9AA5259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92F0-1723-4366-BBAD-EF9B1EE0B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1864-A01A-47C9-8E62-0359C9AA5259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B592F0-1723-4366-BBAD-EF9B1EE0B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1864-A01A-47C9-8E62-0359C9AA5259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92F0-1723-4366-BBAD-EF9B1EE0B3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1864-A01A-47C9-8E62-0359C9AA5259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92F0-1723-4366-BBAD-EF9B1EE0B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1864-A01A-47C9-8E62-0359C9AA5259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B592F0-1723-4366-BBAD-EF9B1EE0B31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1864-A01A-47C9-8E62-0359C9AA5259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92F0-1723-4366-BBAD-EF9B1EE0B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1864-A01A-47C9-8E62-0359C9AA5259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92F0-1723-4366-BBAD-EF9B1EE0B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1864-A01A-47C9-8E62-0359C9AA5259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92F0-1723-4366-BBAD-EF9B1EE0B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1864-A01A-47C9-8E62-0359C9AA5259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92F0-1723-4366-BBAD-EF9B1EE0B31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061864-A01A-47C9-8E62-0359C9AA5259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B592F0-1723-4366-BBAD-EF9B1EE0B3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142984"/>
            <a:ext cx="8458200" cy="10794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Неделя русского языка и литературы</a:t>
            </a:r>
            <a:br>
              <a:rPr lang="ru-RU" dirty="0" smtClean="0"/>
            </a:br>
            <a:r>
              <a:rPr lang="ru-RU" dirty="0" smtClean="0"/>
              <a:t>( интеллектуальный марафон)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357430"/>
            <a:ext cx="8458200" cy="1714512"/>
          </a:xfrm>
        </p:spPr>
        <p:txBody>
          <a:bodyPr>
            <a:normAutofit/>
          </a:bodyPr>
          <a:lstStyle/>
          <a:p>
            <a:r>
              <a:rPr lang="ru-RU" dirty="0" smtClean="0"/>
              <a:t>2015 год в России Указом  Президента В.В. Путина  объявлен Годом литературы.</a:t>
            </a:r>
            <a:r>
              <a:rPr lang="ru-RU" dirty="0" smtClean="0"/>
              <a:t> Этот год должен привлечь внимание к чтению и литературе, к русскому языку.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8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« СОШ №15 с углубленным изучением отдельных предметов» г. Гусь-Хрустальный Владимирской области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6072206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 год</a:t>
            </a:r>
            <a:endParaRPr lang="ru-RU" dirty="0"/>
          </a:p>
        </p:txBody>
      </p:sp>
      <p:pic>
        <p:nvPicPr>
          <p:cNvPr id="10242" name="Picture 2" descr="C:\Users\Laif\Pictures\0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2214578" cy="22145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28926" y="3857628"/>
            <a:ext cx="5143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Союзом </a:t>
            </a:r>
            <a:r>
              <a:rPr lang="ru-RU" dirty="0"/>
              <a:t>художников Москвы разработан логотип года. Он выполнен в цветах российского флага, на нём изображены узнаваемые профили русских писателей: А.Пушкина, Н.Гоголя  и А.Ахматовой.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Устный журнал по повести Б. Васильева «А зори здесь тихие…»</a:t>
            </a:r>
            <a:endParaRPr lang="ru-RU" dirty="0"/>
          </a:p>
        </p:txBody>
      </p:sp>
      <p:pic>
        <p:nvPicPr>
          <p:cNvPr id="7171" name="Picture 3" descr="K:\Неделя русского языка\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267200" cy="3200400"/>
          </a:xfrm>
          <a:prstGeom prst="rect">
            <a:avLst/>
          </a:prstGeom>
          <a:noFill/>
        </p:spPr>
      </p:pic>
      <p:pic>
        <p:nvPicPr>
          <p:cNvPr id="7170" name="Picture 2" descr="K:\Неделя русского языка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57496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8-е классы организатор </a:t>
            </a:r>
            <a:r>
              <a:rPr lang="ru-RU" dirty="0" err="1" smtClean="0"/>
              <a:t>Гарнист</a:t>
            </a:r>
            <a:r>
              <a:rPr lang="ru-RU" dirty="0" smtClean="0"/>
              <a:t> Л.Е.</a:t>
            </a:r>
            <a:endParaRPr lang="ru-RU" dirty="0"/>
          </a:p>
        </p:txBody>
      </p:sp>
      <p:pic>
        <p:nvPicPr>
          <p:cNvPr id="6146" name="Picture 2" descr="K:\Неделя русского языка\IMG_0069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00504"/>
            <a:ext cx="3370973" cy="2528401"/>
          </a:xfrm>
          <a:prstGeom prst="rect">
            <a:avLst/>
          </a:prstGeom>
          <a:noFill/>
        </p:spPr>
      </p:pic>
      <p:pic>
        <p:nvPicPr>
          <p:cNvPr id="6147" name="Picture 3" descr="K:\Неделя русского языка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929066"/>
            <a:ext cx="3481382" cy="2611037"/>
          </a:xfrm>
          <a:prstGeom prst="rect">
            <a:avLst/>
          </a:prstGeom>
          <a:noFill/>
        </p:spPr>
      </p:pic>
      <p:pic>
        <p:nvPicPr>
          <p:cNvPr id="6148" name="Picture 4" descr="C:\Users\Laif\Desktop\зори\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428736"/>
            <a:ext cx="3942549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702832" cy="11858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Викторина «Учителя школ города – участники Великой Отечественной войны» 6-е классы Организатор Анненкова А.И.</a:t>
            </a:r>
            <a:endParaRPr lang="ru-RU" sz="2800" dirty="0"/>
          </a:p>
        </p:txBody>
      </p:sp>
      <p:pic>
        <p:nvPicPr>
          <p:cNvPr id="9219" name="Picture 3" descr="K:\Неделя русского языка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85926"/>
            <a:ext cx="3205170" cy="2403878"/>
          </a:xfrm>
          <a:prstGeom prst="rect">
            <a:avLst/>
          </a:prstGeom>
          <a:noFill/>
        </p:spPr>
      </p:pic>
      <p:pic>
        <p:nvPicPr>
          <p:cNvPr id="9220" name="Picture 4" descr="K:\Неделя русского языка\09.jpg"/>
          <p:cNvPicPr>
            <a:picLocks noChangeAspect="1" noChangeArrowheads="1"/>
          </p:cNvPicPr>
          <p:nvPr/>
        </p:nvPicPr>
        <p:blipFill>
          <a:blip r:embed="rId3"/>
          <a:srcRect l="5022" t="6696" r="12946" b="8482"/>
          <a:stretch>
            <a:fillRect/>
          </a:stretch>
        </p:blipFill>
        <p:spPr bwMode="auto">
          <a:xfrm>
            <a:off x="285720" y="2285992"/>
            <a:ext cx="3500462" cy="2714644"/>
          </a:xfrm>
          <a:prstGeom prst="rect">
            <a:avLst/>
          </a:prstGeom>
          <a:noFill/>
        </p:spPr>
      </p:pic>
      <p:pic>
        <p:nvPicPr>
          <p:cNvPr id="9218" name="Picture 2" descr="K:\Неделя русского языка\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071942"/>
            <a:ext cx="3338506" cy="2503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 недели: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214422"/>
            <a:ext cx="84443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Радиопередача: открытие недели русского языка и литературы в школе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                                                          отв. </a:t>
            </a:r>
            <a:r>
              <a:rPr lang="ru-RU" sz="2000" b="1" i="1" dirty="0" err="1" smtClean="0"/>
              <a:t>Пригаро</a:t>
            </a:r>
            <a:r>
              <a:rPr lang="ru-RU" sz="2000" b="1" i="1" dirty="0" smtClean="0"/>
              <a:t> Л.А.</a:t>
            </a:r>
          </a:p>
          <a:p>
            <a:r>
              <a:rPr lang="ru-RU" sz="2000" b="1" i="1" dirty="0" smtClean="0"/>
              <a:t>Литературная гостиная: «Ты помнишь, Алёша…»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                                                           отв. </a:t>
            </a:r>
            <a:r>
              <a:rPr lang="ru-RU" sz="2000" b="1" i="1" dirty="0" err="1" smtClean="0"/>
              <a:t>Чатари</a:t>
            </a:r>
            <a:r>
              <a:rPr lang="ru-RU" sz="2000" b="1" i="1" dirty="0" smtClean="0"/>
              <a:t> О.И.</a:t>
            </a:r>
          </a:p>
          <a:p>
            <a:r>
              <a:rPr lang="ru-RU" sz="2000" b="1" i="1" dirty="0" smtClean="0"/>
              <a:t>Литературно-музыкальная композиция «Дети и война»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                                                           отв. Артамонова Т.Н.</a:t>
            </a:r>
          </a:p>
          <a:p>
            <a:r>
              <a:rPr lang="ru-RU" sz="2000" b="1" i="1" dirty="0" smtClean="0"/>
              <a:t>Устный журнал по повести Б.Васильева «А зори здесь тихие…»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                                                             отв. </a:t>
            </a:r>
            <a:r>
              <a:rPr lang="ru-RU" sz="2000" b="1" i="1" dirty="0" err="1" smtClean="0"/>
              <a:t>Гарнист</a:t>
            </a:r>
            <a:r>
              <a:rPr lang="ru-RU" sz="2000" b="1" i="1" dirty="0" smtClean="0"/>
              <a:t> Л.Е.</a:t>
            </a:r>
          </a:p>
          <a:p>
            <a:r>
              <a:rPr lang="ru-RU" sz="2000" b="1" i="1" dirty="0" smtClean="0"/>
              <a:t>Конкурсный диктант «Великиё и могучий»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                                                               отв. Карась Н.В.</a:t>
            </a:r>
          </a:p>
          <a:p>
            <a:r>
              <a:rPr lang="ru-RU" sz="2000" b="1" i="1" dirty="0" smtClean="0"/>
              <a:t>Викторина «Учителя школы – участники Великой Отечественной войны»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                                                              отв. Анненкова А.И.</a:t>
            </a:r>
          </a:p>
          <a:p>
            <a:r>
              <a:rPr lang="ru-RU" sz="2000" b="1" i="1" dirty="0" smtClean="0"/>
              <a:t>Конкурс газет «Великой Победе посвящается»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                                                               отв. </a:t>
            </a:r>
            <a:r>
              <a:rPr lang="ru-RU" sz="2000" b="1" i="1" dirty="0" err="1" smtClean="0"/>
              <a:t>Пригаро</a:t>
            </a:r>
            <a:r>
              <a:rPr lang="ru-RU" sz="2000" b="1" i="1" dirty="0" smtClean="0"/>
              <a:t> Л.А.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Конкурсный диктант «Великий и могучий» 7-е классы Организатор Карась Н.В.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285992"/>
            <a:ext cx="814393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Победители:</a:t>
            </a:r>
          </a:p>
          <a:p>
            <a:r>
              <a:rPr lang="ru-RU" sz="3200" dirty="0" smtClean="0"/>
              <a:t> Девяткина Ирина 7б, </a:t>
            </a:r>
            <a:r>
              <a:rPr lang="ru-RU" sz="3200" dirty="0" err="1" smtClean="0"/>
              <a:t>Клевакин</a:t>
            </a:r>
            <a:r>
              <a:rPr lang="ru-RU" sz="3200" dirty="0" smtClean="0"/>
              <a:t> Михаил 7б, </a:t>
            </a:r>
            <a:r>
              <a:rPr lang="ru-RU" sz="3200" dirty="0" err="1"/>
              <a:t>Н</a:t>
            </a:r>
            <a:r>
              <a:rPr lang="ru-RU" sz="3200" dirty="0" err="1" smtClean="0"/>
              <a:t>оскова</a:t>
            </a:r>
            <a:r>
              <a:rPr lang="ru-RU" sz="3200" dirty="0" smtClean="0"/>
              <a:t> Лера 7а,Бочкарёва Юля 7а, Гаврилюк Николай 7а, </a:t>
            </a:r>
            <a:r>
              <a:rPr lang="ru-RU" sz="3200" dirty="0" err="1"/>
              <a:t>Л</a:t>
            </a:r>
            <a:r>
              <a:rPr lang="ru-RU" sz="3200" dirty="0" err="1" smtClean="0"/>
              <a:t>ачугина</a:t>
            </a:r>
            <a:r>
              <a:rPr lang="ru-RU" sz="3200" dirty="0" smtClean="0"/>
              <a:t> </a:t>
            </a:r>
            <a:r>
              <a:rPr lang="ru-RU" sz="3200" dirty="0"/>
              <a:t>Н</a:t>
            </a:r>
            <a:r>
              <a:rPr lang="ru-RU" sz="3200" dirty="0" smtClean="0"/>
              <a:t>аталья 7в, </a:t>
            </a:r>
            <a:r>
              <a:rPr lang="ru-RU" sz="3200" dirty="0" err="1" smtClean="0"/>
              <a:t>Коблова</a:t>
            </a:r>
            <a:r>
              <a:rPr lang="ru-RU" sz="3200" dirty="0" smtClean="0"/>
              <a:t> Елизавета 7м, </a:t>
            </a:r>
            <a:r>
              <a:rPr lang="ru-RU" sz="3200" dirty="0" err="1" smtClean="0"/>
              <a:t>Хромова</a:t>
            </a:r>
            <a:r>
              <a:rPr lang="ru-RU" sz="3200" dirty="0" smtClean="0"/>
              <a:t> Алиса 7м, </a:t>
            </a:r>
            <a:r>
              <a:rPr lang="ru-RU" sz="3200" dirty="0" err="1" smtClean="0"/>
              <a:t>Морякова</a:t>
            </a:r>
            <a:r>
              <a:rPr lang="ru-RU" sz="3200" dirty="0" smtClean="0"/>
              <a:t> Арина 7м, Овсянникова </a:t>
            </a:r>
            <a:r>
              <a:rPr lang="ru-RU" sz="3200" dirty="0"/>
              <a:t>Т</a:t>
            </a:r>
            <a:r>
              <a:rPr lang="ru-RU" sz="3200" dirty="0" smtClean="0"/>
              <a:t>атьяна 7м,Тарханова Екатерина 7м, Тельнова Екатерина 7м.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Конкурс газет «70 – </a:t>
            </a:r>
            <a:r>
              <a:rPr lang="ru-RU" sz="3600" dirty="0" err="1" smtClean="0"/>
              <a:t>летию</a:t>
            </a:r>
            <a:r>
              <a:rPr lang="ru-RU" sz="3600" dirty="0" smtClean="0"/>
              <a:t> Победы посвящается» 9-е классы Организатор </a:t>
            </a:r>
            <a:r>
              <a:rPr lang="ru-RU" sz="3600" dirty="0" err="1" smtClean="0"/>
              <a:t>Пригаро</a:t>
            </a:r>
            <a:r>
              <a:rPr lang="ru-RU" sz="3600" dirty="0" smtClean="0"/>
              <a:t> Л.А.</a:t>
            </a:r>
            <a:endParaRPr lang="ru-RU" sz="3600" dirty="0"/>
          </a:p>
        </p:txBody>
      </p:sp>
      <p:pic>
        <p:nvPicPr>
          <p:cNvPr id="8194" name="Picture 2" descr="K:\Неделя русского языка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3838572" cy="2878929"/>
          </a:xfrm>
          <a:prstGeom prst="rect">
            <a:avLst/>
          </a:prstGeom>
          <a:noFill/>
        </p:spPr>
      </p:pic>
      <p:pic>
        <p:nvPicPr>
          <p:cNvPr id="8195" name="Picture 3" descr="K:\Неделя русского языка\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3905277" cy="2928958"/>
          </a:xfrm>
          <a:prstGeom prst="rect">
            <a:avLst/>
          </a:prstGeom>
          <a:noFill/>
        </p:spPr>
      </p:pic>
      <p:pic>
        <p:nvPicPr>
          <p:cNvPr id="8196" name="Picture 4" descr="K:\Неделя русского языка\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857628"/>
            <a:ext cx="3767134" cy="282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Литературная гостиная ( творчество поэтов-фронтовиков)</a:t>
            </a:r>
            <a:endParaRPr lang="ru-RU" dirty="0"/>
          </a:p>
        </p:txBody>
      </p:sp>
      <p:pic>
        <p:nvPicPr>
          <p:cNvPr id="2052" name="Picture 4" descr="K:\Неделя русского языка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267200" cy="3200400"/>
          </a:xfrm>
          <a:prstGeom prst="rect">
            <a:avLst/>
          </a:prstGeom>
          <a:noFill/>
        </p:spPr>
      </p:pic>
      <p:pic>
        <p:nvPicPr>
          <p:cNvPr id="2053" name="Picture 5" descr="K:\Неделя русского языка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86124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«Ты помнишь, Алёша…» 10-е классы</a:t>
            </a:r>
            <a:br>
              <a:rPr lang="ru-RU" dirty="0" smtClean="0"/>
            </a:br>
            <a:r>
              <a:rPr lang="ru-RU" dirty="0" smtClean="0"/>
              <a:t>организатор </a:t>
            </a:r>
            <a:r>
              <a:rPr lang="ru-RU" dirty="0" err="1" smtClean="0"/>
              <a:t>Чатари</a:t>
            </a:r>
            <a:r>
              <a:rPr lang="ru-RU" dirty="0" smtClean="0"/>
              <a:t> О.И.</a:t>
            </a:r>
            <a:endParaRPr lang="ru-RU" dirty="0"/>
          </a:p>
        </p:txBody>
      </p:sp>
      <p:pic>
        <p:nvPicPr>
          <p:cNvPr id="1026" name="Picture 2" descr="K:\Неделя русского языка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4267200" cy="3200400"/>
          </a:xfrm>
          <a:prstGeom prst="rect">
            <a:avLst/>
          </a:prstGeom>
          <a:noFill/>
        </p:spPr>
      </p:pic>
      <p:pic>
        <p:nvPicPr>
          <p:cNvPr id="1027" name="Picture 3" descr="K:\Неделя русского языка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5-е классы</a:t>
            </a:r>
            <a:endParaRPr lang="ru-RU" dirty="0"/>
          </a:p>
        </p:txBody>
      </p:sp>
      <p:pic>
        <p:nvPicPr>
          <p:cNvPr id="5122" name="Picture 2" descr="K:\Неделя русского языка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267200" cy="3200400"/>
          </a:xfrm>
          <a:prstGeom prst="rect">
            <a:avLst/>
          </a:prstGeom>
          <a:noFill/>
        </p:spPr>
      </p:pic>
      <p:pic>
        <p:nvPicPr>
          <p:cNvPr id="5123" name="Picture 3" descr="K:\Неделя русского языка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Литературно-музыкальная композиция «Дети и война» </a:t>
            </a:r>
            <a:endParaRPr lang="ru-RU" dirty="0"/>
          </a:p>
        </p:txBody>
      </p:sp>
      <p:pic>
        <p:nvPicPr>
          <p:cNvPr id="3074" name="Picture 2" descr="K:\Неделя русского языка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800000" cy="3600000"/>
          </a:xfrm>
          <a:prstGeom prst="rect">
            <a:avLst/>
          </a:prstGeom>
          <a:noFill/>
        </p:spPr>
      </p:pic>
      <p:pic>
        <p:nvPicPr>
          <p:cNvPr id="3075" name="Picture 3" descr="K:\Неделя русского языка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85992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Организатор Артамонова Т.Н. </a:t>
            </a:r>
            <a:endParaRPr lang="ru-RU" dirty="0"/>
          </a:p>
        </p:txBody>
      </p:sp>
      <p:pic>
        <p:nvPicPr>
          <p:cNvPr id="4098" name="Picture 2" descr="K:\Неделя русского языка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07331"/>
            <a:ext cx="3695696" cy="2771772"/>
          </a:xfrm>
          <a:prstGeom prst="rect">
            <a:avLst/>
          </a:prstGeom>
          <a:noFill/>
        </p:spPr>
      </p:pic>
      <p:pic>
        <p:nvPicPr>
          <p:cNvPr id="4099" name="Picture 3" descr="K:\Неделя русского языка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790947" cy="2843210"/>
          </a:xfrm>
          <a:prstGeom prst="rect">
            <a:avLst/>
          </a:prstGeom>
          <a:noFill/>
        </p:spPr>
      </p:pic>
      <p:pic>
        <p:nvPicPr>
          <p:cNvPr id="4100" name="Picture 4" descr="K:\Неделя русского языка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143380"/>
            <a:ext cx="3442678" cy="2582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</TotalTime>
  <Words>323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Неделя русского языка и литературы ( интеллектуальный марафон)</vt:lpstr>
      <vt:lpstr>План  недели: </vt:lpstr>
      <vt:lpstr>Конкурсный диктант «Великий и могучий» 7-е классы Организатор Карась Н.В.</vt:lpstr>
      <vt:lpstr>Конкурс газет «70 – летию Победы посвящается» 9-е классы Организатор Пригаро Л.А.</vt:lpstr>
      <vt:lpstr>Литературная гостиная ( творчество поэтов-фронтовиков)</vt:lpstr>
      <vt:lpstr>«Ты помнишь, Алёша…» 10-е классы организатор Чатари О.И.</vt:lpstr>
      <vt:lpstr>5-е классы</vt:lpstr>
      <vt:lpstr>Литературно-музыкальная композиция «Дети и война» </vt:lpstr>
      <vt:lpstr>Организатор Артамонова Т.Н. </vt:lpstr>
      <vt:lpstr>Устный журнал по повести Б. Васильева «А зори здесь тихие…»</vt:lpstr>
      <vt:lpstr>8-е классы организатор Гарнист Л.Е.</vt:lpstr>
      <vt:lpstr>Викторина «Учителя школ города – участники Великой Отечественной войны» 6-е классы Организатор Анненкова А.И.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русского языка и литературы</dc:title>
  <dc:creator>Laif</dc:creator>
  <cp:lastModifiedBy>Laif</cp:lastModifiedBy>
  <cp:revision>13</cp:revision>
  <dcterms:created xsi:type="dcterms:W3CDTF">2015-03-15T16:54:08Z</dcterms:created>
  <dcterms:modified xsi:type="dcterms:W3CDTF">2015-03-15T18:59:30Z</dcterms:modified>
</cp:coreProperties>
</file>