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9" r:id="rId3"/>
    <p:sldId id="260" r:id="rId4"/>
    <p:sldId id="263" r:id="rId5"/>
    <p:sldId id="273" r:id="rId6"/>
    <p:sldId id="270" r:id="rId7"/>
    <p:sldId id="272" r:id="rId8"/>
    <p:sldId id="271" r:id="rId9"/>
    <p:sldId id="264" r:id="rId10"/>
    <p:sldId id="262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1B06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F0A636-46DE-48EC-A836-CCCD00279C25}">
      <dgm:prSet/>
      <dgm:spPr/>
      <dgm:t>
        <a:bodyPr/>
        <a:lstStyle/>
        <a:p>
          <a:pPr rtl="0"/>
          <a:r>
            <a:rPr lang="ru-RU" dirty="0" smtClean="0"/>
            <a:t>ЗАКОН </a:t>
          </a:r>
          <a:endParaRPr lang="ru-RU" dirty="0"/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0" presStyleCnt="1" custScaleX="13118" custScaleY="10402" custLinFactNeighborX="1619" custLinFactNeighborY="-263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0" destOrd="0" parTransId="{785911FC-3232-495E-B134-6B3C74261CF8}" sibTransId="{72F6D2AB-E60F-410E-BEC1-C491CCAE9FFE}"/>
    <dgm:cxn modelId="{DF1F4433-30CE-4521-8240-D2AB99A435C9}" type="presOf" srcId="{AFF0A636-46DE-48EC-A836-CCCD00279C25}" destId="{B3C17AB0-6C6A-4B00-91D2-B72423BDF4C8}" srcOrd="0" destOrd="0" presId="urn:microsoft.com/office/officeart/2005/8/layout/orgChart1"/>
    <dgm:cxn modelId="{EFD55959-7F63-4694-B301-AD856D6385DD}" type="presOf" srcId="{AFF0A636-46DE-48EC-A836-CCCD00279C25}" destId="{7AEB99E8-6C3D-48F9-AB93-FDD4D59010B8}" srcOrd="1" destOrd="0" presId="urn:microsoft.com/office/officeart/2005/8/layout/orgChart1"/>
    <dgm:cxn modelId="{CE8999FF-21EB-4CFC-86BF-E0F462007DF2}" type="presOf" srcId="{3B9A6633-45AF-4463-97DD-189C406A725C}" destId="{371672F5-6BC3-4BF7-BFB2-C57D173486F3}" srcOrd="0" destOrd="0" presId="urn:microsoft.com/office/officeart/2005/8/layout/orgChart1"/>
    <dgm:cxn modelId="{58B4791E-34D6-46FD-B69A-74871FD1390F}" type="presParOf" srcId="{371672F5-6BC3-4BF7-BFB2-C57D173486F3}" destId="{C3784D97-8E22-4DD5-AA1E-CBB2514637A3}" srcOrd="0" destOrd="0" presId="urn:microsoft.com/office/officeart/2005/8/layout/orgChart1"/>
    <dgm:cxn modelId="{38F08142-7007-4A5A-9E42-B40498FB4B43}" type="presParOf" srcId="{C3784D97-8E22-4DD5-AA1E-CBB2514637A3}" destId="{3635D91D-4CEC-49F1-A433-EA90973398CE}" srcOrd="0" destOrd="0" presId="urn:microsoft.com/office/officeart/2005/8/layout/orgChart1"/>
    <dgm:cxn modelId="{C37D6C3C-6300-4C5D-B075-5FCF0DB1361A}" type="presParOf" srcId="{3635D91D-4CEC-49F1-A433-EA90973398CE}" destId="{B3C17AB0-6C6A-4B00-91D2-B72423BDF4C8}" srcOrd="0" destOrd="0" presId="urn:microsoft.com/office/officeart/2005/8/layout/orgChart1"/>
    <dgm:cxn modelId="{CA2C6625-00CB-4880-965C-B649A6806A67}" type="presParOf" srcId="{3635D91D-4CEC-49F1-A433-EA90973398CE}" destId="{7AEB99E8-6C3D-48F9-AB93-FDD4D59010B8}" srcOrd="1" destOrd="0" presId="urn:microsoft.com/office/officeart/2005/8/layout/orgChart1"/>
    <dgm:cxn modelId="{593D2A51-1DD6-4C30-9DBA-42D92C18AEFF}" type="presParOf" srcId="{C3784D97-8E22-4DD5-AA1E-CBB2514637A3}" destId="{EFD76BA3-942E-4901-9858-FBDF85BA9E28}" srcOrd="1" destOrd="0" presId="urn:microsoft.com/office/officeart/2005/8/layout/orgChart1"/>
    <dgm:cxn modelId="{3FD2D720-CB84-4C22-9784-CFBEE9CE703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– это антиобщественное деяние, причиняющее вред обществу, запрещенное законодательством и влекущее наказание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 custLinFactNeighborX="-346" custLinFactNeighborY="-141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2E94E8-9F13-4AB2-990A-B00F1835330C}">
      <dgm:prSet custT="1"/>
      <dgm:spPr/>
      <dgm:t>
        <a:bodyPr/>
        <a:lstStyle/>
        <a:p>
          <a:pPr rtl="0"/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ПРЕСТУПЛЕНИЯ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A3A77EA0-07CD-47B3-B067-542D7994CA75}" type="parTrans" cxnId="{BB2B070F-73B3-491C-8718-2D34B76CA564}">
      <dgm:prSet/>
      <dgm:spPr/>
      <dgm:t>
        <a:bodyPr/>
        <a:lstStyle/>
        <a:p>
          <a:endParaRPr lang="ru-RU"/>
        </a:p>
      </dgm:t>
    </dgm:pt>
    <dgm:pt modelId="{5119470B-3A27-447F-A9B9-7EEF74EC064D}" type="sibTrans" cxnId="{BB2B070F-73B3-491C-8718-2D34B76CA564}">
      <dgm:prSet/>
      <dgm:spPr/>
      <dgm:t>
        <a:bodyPr/>
        <a:lstStyle/>
        <a:p>
          <a:endParaRPr lang="ru-RU"/>
        </a:p>
      </dgm:t>
    </dgm:pt>
    <dgm:pt modelId="{AFF0A636-46DE-48EC-A836-CCCD00279C25}">
      <dgm:prSet custT="1"/>
      <dgm:spPr/>
      <dgm:t>
        <a:bodyPr/>
        <a:lstStyle/>
        <a:p>
          <a:pPr rtl="0"/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ПРОСТУПКИ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7CFCDE-634C-4F43-823B-2823B16D7F35}" type="pres">
      <dgm:prSet presAssocID="{3D2E94E8-9F13-4AB2-990A-B00F1835330C}" presName="hierRoot1" presStyleCnt="0">
        <dgm:presLayoutVars>
          <dgm:hierBranch val="init"/>
        </dgm:presLayoutVars>
      </dgm:prSet>
      <dgm:spPr/>
    </dgm:pt>
    <dgm:pt modelId="{8D4D2137-7F78-47E1-A4CA-A0C47CED1E48}" type="pres">
      <dgm:prSet presAssocID="{3D2E94E8-9F13-4AB2-990A-B00F1835330C}" presName="rootComposite1" presStyleCnt="0"/>
      <dgm:spPr/>
    </dgm:pt>
    <dgm:pt modelId="{3D32D9C3-0119-47E5-84EB-65E26E98391F}" type="pres">
      <dgm:prSet presAssocID="{3D2E94E8-9F13-4AB2-990A-B00F1835330C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BA6BB-D0E6-4827-A210-1995904DD4F4}" type="pres">
      <dgm:prSet presAssocID="{3D2E94E8-9F13-4AB2-990A-B00F183533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2EB1EA-46AA-49D3-BABE-4E51B81BAEE2}" type="pres">
      <dgm:prSet presAssocID="{3D2E94E8-9F13-4AB2-990A-B00F1835330C}" presName="hierChild2" presStyleCnt="0"/>
      <dgm:spPr/>
    </dgm:pt>
    <dgm:pt modelId="{1900589C-DF4F-4D51-A4B5-532CD3BA7082}" type="pres">
      <dgm:prSet presAssocID="{3D2E94E8-9F13-4AB2-990A-B00F1835330C}" presName="hierChild3" presStyleCnt="0"/>
      <dgm:spPr/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1" destOrd="0" parTransId="{785911FC-3232-495E-B134-6B3C74261CF8}" sibTransId="{72F6D2AB-E60F-410E-BEC1-C491CCAE9FFE}"/>
    <dgm:cxn modelId="{FBCDBF64-C790-474D-81BD-C8C065F857EF}" type="presOf" srcId="{3D2E94E8-9F13-4AB2-990A-B00F1835330C}" destId="{3D32D9C3-0119-47E5-84EB-65E26E98391F}" srcOrd="0" destOrd="0" presId="urn:microsoft.com/office/officeart/2005/8/layout/orgChart1"/>
    <dgm:cxn modelId="{19196CA4-5329-46F1-B305-5B55AA9AFA78}" type="presOf" srcId="{3D2E94E8-9F13-4AB2-990A-B00F1835330C}" destId="{5DABA6BB-D0E6-4827-A210-1995904DD4F4}" srcOrd="1" destOrd="0" presId="urn:microsoft.com/office/officeart/2005/8/layout/orgChart1"/>
    <dgm:cxn modelId="{597A2484-4710-4831-81BC-FB1FA1224ED7}" type="presOf" srcId="{3B9A6633-45AF-4463-97DD-189C406A725C}" destId="{371672F5-6BC3-4BF7-BFB2-C57D173486F3}" srcOrd="0" destOrd="0" presId="urn:microsoft.com/office/officeart/2005/8/layout/orgChart1"/>
    <dgm:cxn modelId="{ED404E7C-CBE4-4571-B698-BD816B9CDFCE}" type="presOf" srcId="{AFF0A636-46DE-48EC-A836-CCCD00279C25}" destId="{7AEB99E8-6C3D-48F9-AB93-FDD4D59010B8}" srcOrd="1" destOrd="0" presId="urn:microsoft.com/office/officeart/2005/8/layout/orgChart1"/>
    <dgm:cxn modelId="{16ADDD68-65AD-485B-9852-6CB848CA2FB9}" type="presOf" srcId="{AFF0A636-46DE-48EC-A836-CCCD00279C25}" destId="{B3C17AB0-6C6A-4B00-91D2-B72423BDF4C8}" srcOrd="0" destOrd="0" presId="urn:microsoft.com/office/officeart/2005/8/layout/orgChart1"/>
    <dgm:cxn modelId="{BB2B070F-73B3-491C-8718-2D34B76CA564}" srcId="{3B9A6633-45AF-4463-97DD-189C406A725C}" destId="{3D2E94E8-9F13-4AB2-990A-B00F1835330C}" srcOrd="0" destOrd="0" parTransId="{A3A77EA0-07CD-47B3-B067-542D7994CA75}" sibTransId="{5119470B-3A27-447F-A9B9-7EEF74EC064D}"/>
    <dgm:cxn modelId="{2C67121F-9ABC-4A4A-95CC-2D20279139BB}" type="presParOf" srcId="{371672F5-6BC3-4BF7-BFB2-C57D173486F3}" destId="{D57CFCDE-634C-4F43-823B-2823B16D7F35}" srcOrd="0" destOrd="0" presId="urn:microsoft.com/office/officeart/2005/8/layout/orgChart1"/>
    <dgm:cxn modelId="{E4A95747-3E4A-442B-ADF0-D2F0944B8A48}" type="presParOf" srcId="{D57CFCDE-634C-4F43-823B-2823B16D7F35}" destId="{8D4D2137-7F78-47E1-A4CA-A0C47CED1E48}" srcOrd="0" destOrd="0" presId="urn:microsoft.com/office/officeart/2005/8/layout/orgChart1"/>
    <dgm:cxn modelId="{8E618CBA-D5FD-440D-8120-9355D74A572D}" type="presParOf" srcId="{8D4D2137-7F78-47E1-A4CA-A0C47CED1E48}" destId="{3D32D9C3-0119-47E5-84EB-65E26E98391F}" srcOrd="0" destOrd="0" presId="urn:microsoft.com/office/officeart/2005/8/layout/orgChart1"/>
    <dgm:cxn modelId="{313F2C45-5F45-4979-B064-24CCDCC2C406}" type="presParOf" srcId="{8D4D2137-7F78-47E1-A4CA-A0C47CED1E48}" destId="{5DABA6BB-D0E6-4827-A210-1995904DD4F4}" srcOrd="1" destOrd="0" presId="urn:microsoft.com/office/officeart/2005/8/layout/orgChart1"/>
    <dgm:cxn modelId="{0C8CFA3F-371F-4BCD-A3F3-EE7775601028}" type="presParOf" srcId="{D57CFCDE-634C-4F43-823B-2823B16D7F35}" destId="{EA2EB1EA-46AA-49D3-BABE-4E51B81BAEE2}" srcOrd="1" destOrd="0" presId="urn:microsoft.com/office/officeart/2005/8/layout/orgChart1"/>
    <dgm:cxn modelId="{EEB15660-9267-4D14-8EC3-1719890235BB}" type="presParOf" srcId="{D57CFCDE-634C-4F43-823B-2823B16D7F35}" destId="{1900589C-DF4F-4D51-A4B5-532CD3BA7082}" srcOrd="2" destOrd="0" presId="urn:microsoft.com/office/officeart/2005/8/layout/orgChart1"/>
    <dgm:cxn modelId="{54D4E64C-7CC9-47CB-B68F-A27397F4BC94}" type="presParOf" srcId="{371672F5-6BC3-4BF7-BFB2-C57D173486F3}" destId="{C3784D97-8E22-4DD5-AA1E-CBB2514637A3}" srcOrd="1" destOrd="0" presId="urn:microsoft.com/office/officeart/2005/8/layout/orgChart1"/>
    <dgm:cxn modelId="{F638FB0E-48D5-4F24-ACBB-8C6430727B2F}" type="presParOf" srcId="{C3784D97-8E22-4DD5-AA1E-CBB2514637A3}" destId="{3635D91D-4CEC-49F1-A433-EA90973398CE}" srcOrd="0" destOrd="0" presId="urn:microsoft.com/office/officeart/2005/8/layout/orgChart1"/>
    <dgm:cxn modelId="{2F0CAE77-0708-4701-81B3-3DC29DE0488D}" type="presParOf" srcId="{3635D91D-4CEC-49F1-A433-EA90973398CE}" destId="{B3C17AB0-6C6A-4B00-91D2-B72423BDF4C8}" srcOrd="0" destOrd="0" presId="urn:microsoft.com/office/officeart/2005/8/layout/orgChart1"/>
    <dgm:cxn modelId="{263A747C-72CA-43C1-83F0-228CA7B142F6}" type="presParOf" srcId="{3635D91D-4CEC-49F1-A433-EA90973398CE}" destId="{7AEB99E8-6C3D-48F9-AB93-FDD4D59010B8}" srcOrd="1" destOrd="0" presId="urn:microsoft.com/office/officeart/2005/8/layout/orgChart1"/>
    <dgm:cxn modelId="{49209F50-D51B-4704-A7A0-65B63C9AA0BA}" type="presParOf" srcId="{C3784D97-8E22-4DD5-AA1E-CBB2514637A3}" destId="{EFD76BA3-942E-4901-9858-FBDF85BA9E28}" srcOrd="1" destOrd="0" presId="urn:microsoft.com/office/officeart/2005/8/layout/orgChart1"/>
    <dgm:cxn modelId="{87A09ED3-62CB-45D0-81E7-58F51959640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4AD70-D6A8-49AD-BDFC-CBEEE61837F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81C2D-A10D-49B7-ADDA-1E75318CFEE9}">
      <dgm:prSet custT="1"/>
      <dgm:spPr/>
      <dgm:t>
        <a:bodyPr/>
        <a:lstStyle/>
        <a:p>
          <a:pPr rtl="0"/>
          <a:r>
            <a:rPr lang="ru-RU" sz="4400" dirty="0" smtClean="0">
              <a:latin typeface="Times New Roman" pitchFamily="18" charset="0"/>
              <a:cs typeface="Times New Roman" pitchFamily="18" charset="0"/>
            </a:rPr>
            <a:t>это неопасное правонарушение</a:t>
          </a:r>
          <a:endParaRPr lang="ru-RU" sz="4400" dirty="0">
            <a:latin typeface="Times New Roman" pitchFamily="18" charset="0"/>
            <a:cs typeface="Times New Roman" pitchFamily="18" charset="0"/>
          </a:endParaRPr>
        </a:p>
      </dgm:t>
    </dgm:pt>
    <dgm:pt modelId="{D85D5219-CE66-4B83-B9BA-C4B187CEDD59}" type="parTrans" cxnId="{B6DEECE8-1825-409F-8598-277FB05F60F2}">
      <dgm:prSet/>
      <dgm:spPr/>
      <dgm:t>
        <a:bodyPr/>
        <a:lstStyle/>
        <a:p>
          <a:endParaRPr lang="ru-RU"/>
        </a:p>
      </dgm:t>
    </dgm:pt>
    <dgm:pt modelId="{B94346C1-0806-4ADA-882C-2C4DA128A7C1}" type="sibTrans" cxnId="{B6DEECE8-1825-409F-8598-277FB05F60F2}">
      <dgm:prSet/>
      <dgm:spPr/>
      <dgm:t>
        <a:bodyPr/>
        <a:lstStyle/>
        <a:p>
          <a:endParaRPr lang="ru-RU"/>
        </a:p>
      </dgm:t>
    </dgm:pt>
    <dgm:pt modelId="{E7EFC87E-BFE2-40D2-9B4B-EA415F7C7F2D}" type="pres">
      <dgm:prSet presAssocID="{30C4AD70-D6A8-49AD-BDFC-CBEEE618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04DB7-C612-4D9D-82DC-D14396064744}" type="pres">
      <dgm:prSet presAssocID="{8CC81C2D-A10D-49B7-ADDA-1E75318CFEE9}" presName="parentText" presStyleLbl="node1" presStyleIdx="0" presStyleCnt="1" custScaleY="61211" custLinFactNeighborX="-348" custLinFactNeighborY="33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7A3EA7-E35D-4DD0-AFF6-6B39A7B5D31D}" type="presOf" srcId="{30C4AD70-D6A8-49AD-BDFC-CBEEE61837F5}" destId="{E7EFC87E-BFE2-40D2-9B4B-EA415F7C7F2D}" srcOrd="0" destOrd="0" presId="urn:microsoft.com/office/officeart/2005/8/layout/vList2"/>
    <dgm:cxn modelId="{B6DEECE8-1825-409F-8598-277FB05F60F2}" srcId="{30C4AD70-D6A8-49AD-BDFC-CBEEE61837F5}" destId="{8CC81C2D-A10D-49B7-ADDA-1E75318CFEE9}" srcOrd="0" destOrd="0" parTransId="{D85D5219-CE66-4B83-B9BA-C4B187CEDD59}" sibTransId="{B94346C1-0806-4ADA-882C-2C4DA128A7C1}"/>
    <dgm:cxn modelId="{1C28E9A3-23A8-42AC-AE0B-D9F4792AE958}" type="presOf" srcId="{8CC81C2D-A10D-49B7-ADDA-1E75318CFEE9}" destId="{5C304DB7-C612-4D9D-82DC-D14396064744}" srcOrd="0" destOrd="0" presId="urn:microsoft.com/office/officeart/2005/8/layout/vList2"/>
    <dgm:cxn modelId="{81D135C7-EB33-42E3-8972-233AFE91CC72}" type="presParOf" srcId="{E7EFC87E-BFE2-40D2-9B4B-EA415F7C7F2D}" destId="{5C304DB7-C612-4D9D-82DC-D14396064744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E41740-9306-42E2-82DA-3F2A7A1CBC7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66F06-5D43-4ED9-A094-AA6A2412C3EB}">
      <dgm:prSet/>
      <dgm:spPr/>
      <dgm:t>
        <a:bodyPr/>
        <a:lstStyle/>
        <a:p>
          <a:pPr algn="ctr" rtl="0"/>
          <a:r>
            <a:rPr lang="ru-RU" dirty="0" smtClean="0"/>
            <a:t>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это виновно совершенное общественно опасное деяние, запрещенное Уголовным Кодексом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D25394B-A60B-43F8-832D-8AE571F429AA}" type="parTrans" cxnId="{07F154A3-30DE-4A5E-8647-620A2BC9724D}">
      <dgm:prSet/>
      <dgm:spPr/>
      <dgm:t>
        <a:bodyPr/>
        <a:lstStyle/>
        <a:p>
          <a:endParaRPr lang="ru-RU"/>
        </a:p>
      </dgm:t>
    </dgm:pt>
    <dgm:pt modelId="{8BEE2967-8391-4050-82DD-7F3FE23155E0}" type="sibTrans" cxnId="{07F154A3-30DE-4A5E-8647-620A2BC9724D}">
      <dgm:prSet/>
      <dgm:spPr/>
      <dgm:t>
        <a:bodyPr/>
        <a:lstStyle/>
        <a:p>
          <a:endParaRPr lang="ru-RU"/>
        </a:p>
      </dgm:t>
    </dgm:pt>
    <dgm:pt modelId="{50CDBB8E-A6BF-4150-BD78-19C33F15B287}" type="pres">
      <dgm:prSet presAssocID="{10E41740-9306-42E2-82DA-3F2A7A1CBC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6F320-F91D-44E6-AE7B-53F8A9C4EDC3}" type="pres">
      <dgm:prSet presAssocID="{42566F06-5D43-4ED9-A094-AA6A2412C3EB}" presName="parentText" presStyleLbl="node1" presStyleIdx="0" presStyleCnt="1" custScaleY="64050" custLinFactNeighborX="520" custLinFactNeighborY="23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154A3-30DE-4A5E-8647-620A2BC9724D}" srcId="{10E41740-9306-42E2-82DA-3F2A7A1CBC71}" destId="{42566F06-5D43-4ED9-A094-AA6A2412C3EB}" srcOrd="0" destOrd="0" parTransId="{8D25394B-A60B-43F8-832D-8AE571F429AA}" sibTransId="{8BEE2967-8391-4050-82DD-7F3FE23155E0}"/>
    <dgm:cxn modelId="{D4968643-DEF1-4A45-A672-0C9DF57A85B9}" type="presOf" srcId="{42566F06-5D43-4ED9-A094-AA6A2412C3EB}" destId="{A106F320-F91D-44E6-AE7B-53F8A9C4EDC3}" srcOrd="0" destOrd="0" presId="urn:microsoft.com/office/officeart/2005/8/layout/vList2"/>
    <dgm:cxn modelId="{A4A6D90C-0321-4AD3-A9B3-0F897B735BE1}" type="presOf" srcId="{10E41740-9306-42E2-82DA-3F2A7A1CBC71}" destId="{50CDBB8E-A6BF-4150-BD78-19C33F15B287}" srcOrd="0" destOrd="0" presId="urn:microsoft.com/office/officeart/2005/8/layout/vList2"/>
    <dgm:cxn modelId="{D554F018-22F2-47DC-897A-0E41EA5C6F32}" type="presParOf" srcId="{50CDBB8E-A6BF-4150-BD78-19C33F15B287}" destId="{A106F320-F91D-44E6-AE7B-53F8A9C4EDC3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dirty="0" smtClean="0"/>
            <a:t>Изнасилование</a:t>
          </a:r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/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44B686-22E1-4690-89F6-3FFFBE27A018}" type="presOf" srcId="{2E21BBFF-C74E-415E-BA09-FDFC6573594F}" destId="{D023FB2B-1D85-4FC2-BF3C-4B06760748E7}" srcOrd="0" destOrd="0" presId="urn:microsoft.com/office/officeart/2005/8/layout/vList2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863B0A08-926F-4A3B-A8A1-7B88814AE0EC}" type="presOf" srcId="{28D0CF69-AD12-4FE8-849E-C084CE56FF47}" destId="{4D02D6C4-B6AE-49CA-B6A3-93F808AC05A1}" srcOrd="0" destOrd="0" presId="urn:microsoft.com/office/officeart/2005/8/layout/vList2"/>
    <dgm:cxn modelId="{15CD1560-EA8E-4918-B98D-518042062148}" type="presOf" srcId="{1559A008-927A-4C4A-8AD9-D7352BA6C421}" destId="{9C08BA60-0C35-4308-804C-3CA943922635}" srcOrd="0" destOrd="0" presId="urn:microsoft.com/office/officeart/2005/8/layout/vList2"/>
    <dgm:cxn modelId="{B8464804-EFBE-4A5C-A7EC-AC647FB9C7F9}" type="presOf" srcId="{FECB5B63-BFC0-464F-98AB-4E72DF4FF484}" destId="{AB2D4FAA-748B-48A6-890A-A1CEA0BF650C}" srcOrd="0" destOrd="0" presId="urn:microsoft.com/office/officeart/2005/8/layout/vList2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34FCA962-2BA7-46B4-954C-FF24EC110275}" type="presOf" srcId="{FBF738E7-7FB8-4F95-A21B-E352925FF1E8}" destId="{E395EC45-E957-4F95-9D54-073191865E6B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417BC509-BB41-48C6-AB0B-F628DC3FBCEC}" type="presOf" srcId="{80969275-89B4-4A57-AE8A-47259F78831C}" destId="{7F85D9DE-D9E0-40FF-A632-B2A3572D722A}" srcOrd="0" destOrd="0" presId="urn:microsoft.com/office/officeart/2005/8/layout/vList2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869D23D7-5DE3-40A8-8B47-F8AC0CFE987F}" type="presOf" srcId="{4F05A992-DA10-44FB-9BA1-EC9190033C75}" destId="{305D225F-08B0-4BF4-8319-E88AE8A7B8A3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AB527C3F-B5CC-4423-964F-E15A3CB4C76B}" type="presOf" srcId="{D6E7C0E6-00B9-417E-AB17-200E43A0C88B}" destId="{3AF67BC5-04E1-488D-9F68-899BA1F47EE3}" srcOrd="0" destOrd="0" presId="urn:microsoft.com/office/officeart/2005/8/layout/vList2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8A6EDB9F-E881-47A4-817B-C49C8289BB52}" type="presOf" srcId="{20B903B2-7E3E-4EFD-B606-B08BF71A4B43}" destId="{17E89CC5-DEB3-41A4-BA49-269085348AB7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A0764D62-9AA5-4E00-9CF1-758141430AF6}" type="presOf" srcId="{3A577B8B-85C7-4D93-ADA7-F1CE6730B6F3}" destId="{4DBFF579-1823-48F0-8134-33524C83E708}" srcOrd="0" destOrd="0" presId="urn:microsoft.com/office/officeart/2005/8/layout/vList2"/>
    <dgm:cxn modelId="{3547A4C4-297D-4983-A044-4A5B5585729F}" type="presOf" srcId="{CA4215C9-A0A5-42F2-85D0-7590B876DEE1}" destId="{1A2EBBD8-9E62-4FDD-81DF-1BFF9A8B573C}" srcOrd="0" destOrd="0" presId="urn:microsoft.com/office/officeart/2005/8/layout/vList2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BA590ADA-51D1-464D-85ED-C42BE8A15F05}" type="presOf" srcId="{7E295D3B-60BC-4C1D-99AF-1C0D7916C45E}" destId="{D089B88E-0BFE-4E05-8D11-EF35157968B4}" srcOrd="0" destOrd="0" presId="urn:microsoft.com/office/officeart/2005/8/layout/vList2"/>
    <dgm:cxn modelId="{F4545A09-A7F6-4ECE-901D-2E0A9C793EAD}" type="presOf" srcId="{5BD3DF01-F1A1-4A1F-BCD4-2863E7C7A459}" destId="{FBF82376-2598-4B01-A28B-F2CCB6E5AA6A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8CCFC106-24A6-4FFC-8DEC-3798417A8AA6}" type="presOf" srcId="{23392755-E873-4C94-8842-AD33B8890E37}" destId="{DDA7777F-E040-446A-93F9-A9DE21A09EEF}" srcOrd="0" destOrd="0" presId="urn:microsoft.com/office/officeart/2005/8/layout/vList2"/>
    <dgm:cxn modelId="{698D3B2D-62F6-4443-9BA8-E26A272ABB2B}" type="presOf" srcId="{6484D98D-72B0-44AA-B3C7-75D8056D3541}" destId="{5F4C81C4-A5B2-4934-A377-B45F399B9916}" srcOrd="0" destOrd="0" presId="urn:microsoft.com/office/officeart/2005/8/layout/vList2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AD87FF2D-E12C-4BAA-AEE2-8A54D908A3E2}" type="presParOf" srcId="{D089B88E-0BFE-4E05-8D11-EF35157968B4}" destId="{305D225F-08B0-4BF4-8319-E88AE8A7B8A3}" srcOrd="0" destOrd="0" presId="urn:microsoft.com/office/officeart/2005/8/layout/vList2"/>
    <dgm:cxn modelId="{4E1AF613-FF7C-473E-BE85-75E7EE8E552B}" type="presParOf" srcId="{D089B88E-0BFE-4E05-8D11-EF35157968B4}" destId="{CCDA3E5E-CD48-4783-B3F4-E656E886C726}" srcOrd="1" destOrd="0" presId="urn:microsoft.com/office/officeart/2005/8/layout/vList2"/>
    <dgm:cxn modelId="{6B034412-A795-4566-886B-EBC1E9277F5A}" type="presParOf" srcId="{D089B88E-0BFE-4E05-8D11-EF35157968B4}" destId="{3AF67BC5-04E1-488D-9F68-899BA1F47EE3}" srcOrd="2" destOrd="0" presId="urn:microsoft.com/office/officeart/2005/8/layout/vList2"/>
    <dgm:cxn modelId="{495EA324-86D4-4F2B-8F4E-E48F94F7AF65}" type="presParOf" srcId="{D089B88E-0BFE-4E05-8D11-EF35157968B4}" destId="{B47568CC-F86F-4768-A15D-BE6A5C25E794}" srcOrd="3" destOrd="0" presId="urn:microsoft.com/office/officeart/2005/8/layout/vList2"/>
    <dgm:cxn modelId="{F1047FCA-6349-4D85-896D-26ABEFB3FAF3}" type="presParOf" srcId="{D089B88E-0BFE-4E05-8D11-EF35157968B4}" destId="{DDA7777F-E040-446A-93F9-A9DE21A09EEF}" srcOrd="4" destOrd="0" presId="urn:microsoft.com/office/officeart/2005/8/layout/vList2"/>
    <dgm:cxn modelId="{8B6D5443-7B4F-4225-A1C5-FE0ABBDA56D3}" type="presParOf" srcId="{D089B88E-0BFE-4E05-8D11-EF35157968B4}" destId="{03FE45F5-E789-4F0E-91BF-473ED21F6407}" srcOrd="5" destOrd="0" presId="urn:microsoft.com/office/officeart/2005/8/layout/vList2"/>
    <dgm:cxn modelId="{D63F6CC9-AD7E-48B8-AA1C-01C75B59B04B}" type="presParOf" srcId="{D089B88E-0BFE-4E05-8D11-EF35157968B4}" destId="{4DBFF579-1823-48F0-8134-33524C83E708}" srcOrd="6" destOrd="0" presId="urn:microsoft.com/office/officeart/2005/8/layout/vList2"/>
    <dgm:cxn modelId="{6019D50E-C2DA-4703-BF3E-1420D2B66430}" type="presParOf" srcId="{D089B88E-0BFE-4E05-8D11-EF35157968B4}" destId="{89692C49-FD4B-4BFD-BE12-CD1F67D55CDB}" srcOrd="7" destOrd="0" presId="urn:microsoft.com/office/officeart/2005/8/layout/vList2"/>
    <dgm:cxn modelId="{D731F243-B40E-4DF1-A145-2FE66EDA43C3}" type="presParOf" srcId="{D089B88E-0BFE-4E05-8D11-EF35157968B4}" destId="{D023FB2B-1D85-4FC2-BF3C-4B06760748E7}" srcOrd="8" destOrd="0" presId="urn:microsoft.com/office/officeart/2005/8/layout/vList2"/>
    <dgm:cxn modelId="{DE72A429-3F8B-4036-AEA5-59FEF3F94311}" type="presParOf" srcId="{D089B88E-0BFE-4E05-8D11-EF35157968B4}" destId="{2714FAF4-2443-46FC-988D-EB33348A2AAB}" srcOrd="9" destOrd="0" presId="urn:microsoft.com/office/officeart/2005/8/layout/vList2"/>
    <dgm:cxn modelId="{7D8CF37F-46D6-45B1-B1B5-146459F5C298}" type="presParOf" srcId="{D089B88E-0BFE-4E05-8D11-EF35157968B4}" destId="{9C08BA60-0C35-4308-804C-3CA943922635}" srcOrd="10" destOrd="0" presId="urn:microsoft.com/office/officeart/2005/8/layout/vList2"/>
    <dgm:cxn modelId="{2744DE72-43DF-4D5C-81B8-628E12A868F2}" type="presParOf" srcId="{D089B88E-0BFE-4E05-8D11-EF35157968B4}" destId="{D5F18BB6-35FE-441A-A3AE-0C6AA55DE3B2}" srcOrd="11" destOrd="0" presId="urn:microsoft.com/office/officeart/2005/8/layout/vList2"/>
    <dgm:cxn modelId="{B0EA1739-F39D-447F-99D6-D5C79D7377B2}" type="presParOf" srcId="{D089B88E-0BFE-4E05-8D11-EF35157968B4}" destId="{7F85D9DE-D9E0-40FF-A632-B2A3572D722A}" srcOrd="12" destOrd="0" presId="urn:microsoft.com/office/officeart/2005/8/layout/vList2"/>
    <dgm:cxn modelId="{6A70A444-5F6B-44A3-B5D8-B2FAC4C5642B}" type="presParOf" srcId="{D089B88E-0BFE-4E05-8D11-EF35157968B4}" destId="{D780F659-57FB-47A5-A1EA-5F39FB9378D3}" srcOrd="13" destOrd="0" presId="urn:microsoft.com/office/officeart/2005/8/layout/vList2"/>
    <dgm:cxn modelId="{72EFCBDE-9745-43FF-B3EF-6D0B10E1B38E}" type="presParOf" srcId="{D089B88E-0BFE-4E05-8D11-EF35157968B4}" destId="{AB2D4FAA-748B-48A6-890A-A1CEA0BF650C}" srcOrd="14" destOrd="0" presId="urn:microsoft.com/office/officeart/2005/8/layout/vList2"/>
    <dgm:cxn modelId="{386727C4-A42F-400A-AFA8-22FB5B2069E5}" type="presParOf" srcId="{D089B88E-0BFE-4E05-8D11-EF35157968B4}" destId="{3AA8B7F6-D2A4-4644-964B-F0516EADA515}" srcOrd="15" destOrd="0" presId="urn:microsoft.com/office/officeart/2005/8/layout/vList2"/>
    <dgm:cxn modelId="{E82ACA09-B68C-445D-B465-7CB9A6E01D9C}" type="presParOf" srcId="{D089B88E-0BFE-4E05-8D11-EF35157968B4}" destId="{E395EC45-E957-4F95-9D54-073191865E6B}" srcOrd="16" destOrd="0" presId="urn:microsoft.com/office/officeart/2005/8/layout/vList2"/>
    <dgm:cxn modelId="{B6FA5EAC-4E63-41EB-9BEE-4ECDD8F80497}" type="presParOf" srcId="{D089B88E-0BFE-4E05-8D11-EF35157968B4}" destId="{7A03EF61-8107-4503-A6CD-CB876AF614EC}" srcOrd="17" destOrd="0" presId="urn:microsoft.com/office/officeart/2005/8/layout/vList2"/>
    <dgm:cxn modelId="{3ADAF7F2-4F61-4712-887D-2D56CB14FCA7}" type="presParOf" srcId="{D089B88E-0BFE-4E05-8D11-EF35157968B4}" destId="{5F4C81C4-A5B2-4934-A377-B45F399B9916}" srcOrd="18" destOrd="0" presId="urn:microsoft.com/office/officeart/2005/8/layout/vList2"/>
    <dgm:cxn modelId="{1BC5B143-0050-4633-9F8D-485D6AB6DB3C}" type="presParOf" srcId="{D089B88E-0BFE-4E05-8D11-EF35157968B4}" destId="{C132D8B3-78E0-446D-83F5-9F8CC4EEEA3F}" srcOrd="19" destOrd="0" presId="urn:microsoft.com/office/officeart/2005/8/layout/vList2"/>
    <dgm:cxn modelId="{FEF23F6C-5682-47CE-A31C-9FB5B28668A2}" type="presParOf" srcId="{D089B88E-0BFE-4E05-8D11-EF35157968B4}" destId="{4D02D6C4-B6AE-49CA-B6A3-93F808AC05A1}" srcOrd="20" destOrd="0" presId="urn:microsoft.com/office/officeart/2005/8/layout/vList2"/>
    <dgm:cxn modelId="{23FD2188-D1B6-4E37-A1E6-562F5AAE5DCF}" type="presParOf" srcId="{D089B88E-0BFE-4E05-8D11-EF35157968B4}" destId="{83DB4D76-C84D-4A92-83A0-613144C9D6C2}" srcOrd="21" destOrd="0" presId="urn:microsoft.com/office/officeart/2005/8/layout/vList2"/>
    <dgm:cxn modelId="{E37B8743-CAC2-47AE-B508-A59D7CF8282A}" type="presParOf" srcId="{D089B88E-0BFE-4E05-8D11-EF35157968B4}" destId="{17E89CC5-DEB3-41A4-BA49-269085348AB7}" srcOrd="22" destOrd="0" presId="urn:microsoft.com/office/officeart/2005/8/layout/vList2"/>
    <dgm:cxn modelId="{9114E117-F5B1-46AB-A18A-2CFFB69E397E}" type="presParOf" srcId="{D089B88E-0BFE-4E05-8D11-EF35157968B4}" destId="{39C87FE5-E48D-4E35-BC35-EE868AC6AC76}" srcOrd="23" destOrd="0" presId="urn:microsoft.com/office/officeart/2005/8/layout/vList2"/>
    <dgm:cxn modelId="{5A69666A-334E-45C5-AD22-A269B404699B}" type="presParOf" srcId="{D089B88E-0BFE-4E05-8D11-EF35157968B4}" destId="{1A2EBBD8-9E62-4FDD-81DF-1BFF9A8B573C}" srcOrd="24" destOrd="0" presId="urn:microsoft.com/office/officeart/2005/8/layout/vList2"/>
    <dgm:cxn modelId="{866C711C-F603-4F81-BD5D-1F1BD6A85B48}" type="presParOf" srcId="{D089B88E-0BFE-4E05-8D11-EF35157968B4}" destId="{F0E03274-8CEF-43C3-B2F2-886A91980E2D}" srcOrd="25" destOrd="0" presId="urn:microsoft.com/office/officeart/2005/8/layout/vList2"/>
    <dgm:cxn modelId="{BF439A04-59AD-4436-A8E1-EEF1A306FA56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EAD639-3E94-4D41-8D0B-B9D5143C42C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6BF61-BD76-4B3A-8A03-DFABCFC4017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Штраф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190A234-60E5-4441-A04B-41048C22233A}" type="parTrans" cxnId="{D2A2D1B4-A857-451F-9139-15EFFE57D45E}">
      <dgm:prSet/>
      <dgm:spPr/>
      <dgm:t>
        <a:bodyPr/>
        <a:lstStyle/>
        <a:p>
          <a:endParaRPr lang="ru-RU"/>
        </a:p>
      </dgm:t>
    </dgm:pt>
    <dgm:pt modelId="{C923B406-2A87-4CE7-8D54-4187B9397A8F}" type="sibTrans" cxnId="{D2A2D1B4-A857-451F-9139-15EFFE57D45E}">
      <dgm:prSet/>
      <dgm:spPr/>
      <dgm:t>
        <a:bodyPr/>
        <a:lstStyle/>
        <a:p>
          <a:endParaRPr lang="ru-RU"/>
        </a:p>
      </dgm:t>
    </dgm:pt>
    <dgm:pt modelId="{655281F5-1249-44DA-A17F-398EFDE9BBBA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Обязательные работы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D059F3E-7C3E-4C0E-B5A0-01B7EE3D70A8}" type="parTrans" cxnId="{B037AF21-B36D-444F-A61B-68FE094F0241}">
      <dgm:prSet/>
      <dgm:spPr/>
      <dgm:t>
        <a:bodyPr/>
        <a:lstStyle/>
        <a:p>
          <a:endParaRPr lang="ru-RU"/>
        </a:p>
      </dgm:t>
    </dgm:pt>
    <dgm:pt modelId="{59D67BAA-5E16-4E5E-9AE4-B78061464012}" type="sibTrans" cxnId="{B037AF21-B36D-444F-A61B-68FE094F0241}">
      <dgm:prSet/>
      <dgm:spPr/>
      <dgm:t>
        <a:bodyPr/>
        <a:lstStyle/>
        <a:p>
          <a:endParaRPr lang="ru-RU"/>
        </a:p>
      </dgm:t>
    </dgm:pt>
    <dgm:pt modelId="{68E6B60E-8D11-4FE5-9430-7EE423951901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Исправительные работы 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3DEF7B0-752D-4ACB-B08A-06BF42268022}" type="parTrans" cxnId="{55B24AA5-EB6F-4FDB-A009-3D1F03EB226E}">
      <dgm:prSet/>
      <dgm:spPr/>
      <dgm:t>
        <a:bodyPr/>
        <a:lstStyle/>
        <a:p>
          <a:endParaRPr lang="ru-RU"/>
        </a:p>
      </dgm:t>
    </dgm:pt>
    <dgm:pt modelId="{A1328980-11AB-4A98-AB61-50C29A5DCABE}" type="sibTrans" cxnId="{55B24AA5-EB6F-4FDB-A009-3D1F03EB226E}">
      <dgm:prSet/>
      <dgm:spPr/>
      <dgm:t>
        <a:bodyPr/>
        <a:lstStyle/>
        <a:p>
          <a:endParaRPr lang="ru-RU"/>
        </a:p>
      </dgm:t>
    </dgm:pt>
    <dgm:pt modelId="{4654E572-16E7-4DD0-B76A-816015071CDC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Арест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719BB51-4AF8-4734-8924-F04C0FFE2D1E}" type="parTrans" cxnId="{33640C3C-F290-4324-9D4F-FA82BE0A5D99}">
      <dgm:prSet/>
      <dgm:spPr/>
      <dgm:t>
        <a:bodyPr/>
        <a:lstStyle/>
        <a:p>
          <a:endParaRPr lang="ru-RU"/>
        </a:p>
      </dgm:t>
    </dgm:pt>
    <dgm:pt modelId="{03B689B8-1367-4476-86B3-8CAC5B6CE2A6}" type="sibTrans" cxnId="{33640C3C-F290-4324-9D4F-FA82BE0A5D99}">
      <dgm:prSet/>
      <dgm:spPr/>
      <dgm:t>
        <a:bodyPr/>
        <a:lstStyle/>
        <a:p>
          <a:endParaRPr lang="ru-RU"/>
        </a:p>
      </dgm:t>
    </dgm:pt>
    <dgm:pt modelId="{415C9DB9-676E-4463-B8C1-6FF5FF232DBE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Лишение свободы на определенный срок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E69A308-A8A3-4B40-A8E3-C334C90B1789}" type="parTrans" cxnId="{4A5CF991-0EB9-4192-BCBD-EFFD166F773D}">
      <dgm:prSet/>
      <dgm:spPr/>
      <dgm:t>
        <a:bodyPr/>
        <a:lstStyle/>
        <a:p>
          <a:endParaRPr lang="ru-RU"/>
        </a:p>
      </dgm:t>
    </dgm:pt>
    <dgm:pt modelId="{8C9064B0-5055-455E-9B3D-CE26EA0683BA}" type="sibTrans" cxnId="{4A5CF991-0EB9-4192-BCBD-EFFD166F773D}">
      <dgm:prSet/>
      <dgm:spPr/>
      <dgm:t>
        <a:bodyPr/>
        <a:lstStyle/>
        <a:p>
          <a:endParaRPr lang="ru-RU"/>
        </a:p>
      </dgm:t>
    </dgm:pt>
    <dgm:pt modelId="{F6C209EB-86FC-4602-95E2-4A8DBE9A63E2}" type="pres">
      <dgm:prSet presAssocID="{4DEAD639-3E94-4D41-8D0B-B9D5143C42C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02DF2B-EAD7-4788-99A0-C81275258F6F}" type="pres">
      <dgm:prSet presAssocID="{F806BF61-BD76-4B3A-8A03-DFABCFC40176}" presName="compNode" presStyleCnt="0"/>
      <dgm:spPr/>
    </dgm:pt>
    <dgm:pt modelId="{39A38701-3952-47DF-B89B-D4D82D988AC8}" type="pres">
      <dgm:prSet presAssocID="{F806BF61-BD76-4B3A-8A03-DFABCFC40176}" presName="dummyConnPt" presStyleCnt="0"/>
      <dgm:spPr/>
    </dgm:pt>
    <dgm:pt modelId="{493BCA47-F3C2-400F-8DE7-7F4C940BF836}" type="pres">
      <dgm:prSet presAssocID="{F806BF61-BD76-4B3A-8A03-DFABCFC4017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B249-8ED4-4381-A4F9-46D6765E260C}" type="pres">
      <dgm:prSet presAssocID="{C923B406-2A87-4CE7-8D54-4187B9397A8F}" presName="sibTrans" presStyleLbl="bgSibTrans2D1" presStyleIdx="0" presStyleCnt="4"/>
      <dgm:spPr/>
      <dgm:t>
        <a:bodyPr/>
        <a:lstStyle/>
        <a:p>
          <a:endParaRPr lang="ru-RU"/>
        </a:p>
      </dgm:t>
    </dgm:pt>
    <dgm:pt modelId="{BE629727-5E5D-4B75-8CAB-FBA310487EC8}" type="pres">
      <dgm:prSet presAssocID="{655281F5-1249-44DA-A17F-398EFDE9BBBA}" presName="compNode" presStyleCnt="0"/>
      <dgm:spPr/>
    </dgm:pt>
    <dgm:pt modelId="{B6DADE71-9D25-4AF0-BC42-34F15A297225}" type="pres">
      <dgm:prSet presAssocID="{655281F5-1249-44DA-A17F-398EFDE9BBBA}" presName="dummyConnPt" presStyleCnt="0"/>
      <dgm:spPr/>
    </dgm:pt>
    <dgm:pt modelId="{F43A6352-C447-412B-92A8-61580B241D78}" type="pres">
      <dgm:prSet presAssocID="{655281F5-1249-44DA-A17F-398EFDE9BBBA}" presName="node" presStyleLbl="node1" presStyleIdx="1" presStyleCnt="5" custLinFactNeighborX="-756" custLinFactNeighborY="5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9E34D-44CF-42CC-A3A9-4273D22C70A1}" type="pres">
      <dgm:prSet presAssocID="{59D67BAA-5E16-4E5E-9AE4-B78061464012}" presName="sibTrans" presStyleLbl="bgSibTrans2D1" presStyleIdx="1" presStyleCnt="4"/>
      <dgm:spPr/>
      <dgm:t>
        <a:bodyPr/>
        <a:lstStyle/>
        <a:p>
          <a:endParaRPr lang="ru-RU"/>
        </a:p>
      </dgm:t>
    </dgm:pt>
    <dgm:pt modelId="{A1D42FBA-69C7-4CB8-944A-110FF95CBAEE}" type="pres">
      <dgm:prSet presAssocID="{68E6B60E-8D11-4FE5-9430-7EE423951901}" presName="compNode" presStyleCnt="0"/>
      <dgm:spPr/>
    </dgm:pt>
    <dgm:pt modelId="{9B5EB628-7FE1-44B3-8A20-8218670F2627}" type="pres">
      <dgm:prSet presAssocID="{68E6B60E-8D11-4FE5-9430-7EE423951901}" presName="dummyConnPt" presStyleCnt="0"/>
      <dgm:spPr/>
    </dgm:pt>
    <dgm:pt modelId="{EFEF8341-DFE0-4619-954F-C614D9E3545F}" type="pres">
      <dgm:prSet presAssocID="{68E6B60E-8D11-4FE5-9430-7EE423951901}" presName="node" presStyleLbl="node1" presStyleIdx="2" presStyleCnt="5" custLinFactX="32976" custLinFactY="-19743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2C274-4966-46D4-847C-C47CEAB4E92C}" type="pres">
      <dgm:prSet presAssocID="{A1328980-11AB-4A98-AB61-50C29A5DCABE}" presName="sibTrans" presStyleLbl="bgSibTrans2D1" presStyleIdx="2" presStyleCnt="4"/>
      <dgm:spPr/>
      <dgm:t>
        <a:bodyPr/>
        <a:lstStyle/>
        <a:p>
          <a:endParaRPr lang="ru-RU"/>
        </a:p>
      </dgm:t>
    </dgm:pt>
    <dgm:pt modelId="{12312A86-F999-4F69-B16A-804A2ED20414}" type="pres">
      <dgm:prSet presAssocID="{4654E572-16E7-4DD0-B76A-816015071CDC}" presName="compNode" presStyleCnt="0"/>
      <dgm:spPr/>
    </dgm:pt>
    <dgm:pt modelId="{8B15668C-42CF-4529-9344-97557D7637CC}" type="pres">
      <dgm:prSet presAssocID="{4654E572-16E7-4DD0-B76A-816015071CDC}" presName="dummyConnPt" presStyleCnt="0"/>
      <dgm:spPr/>
    </dgm:pt>
    <dgm:pt modelId="{C4F26093-00EB-42A0-86BE-7295330BAC9C}" type="pres">
      <dgm:prSet presAssocID="{4654E572-16E7-4DD0-B76A-816015071CDC}" presName="node" presStyleLbl="node1" presStyleIdx="3" presStyleCnt="5" custLinFactNeighborX="-63546" custLinFactNeighborY="-8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D1D86-499B-47A4-BDEE-FC547D279867}" type="pres">
      <dgm:prSet presAssocID="{03B689B8-1367-4476-86B3-8CAC5B6CE2A6}" presName="sibTrans" presStyleLbl="bgSibTrans2D1" presStyleIdx="3" presStyleCnt="4" custFlipVert="0" custFlipHor="1" custScaleX="5080" custScaleY="49908" custLinFactX="-54316" custLinFactY="26392" custLinFactNeighborX="-100000" custLinFactNeighborY="100000"/>
      <dgm:spPr/>
      <dgm:t>
        <a:bodyPr/>
        <a:lstStyle/>
        <a:p>
          <a:endParaRPr lang="ru-RU"/>
        </a:p>
      </dgm:t>
    </dgm:pt>
    <dgm:pt modelId="{52A50260-338D-4378-9778-4BB6F8F363D0}" type="pres">
      <dgm:prSet presAssocID="{415C9DB9-676E-4463-B8C1-6FF5FF232DBE}" presName="compNode" presStyleCnt="0"/>
      <dgm:spPr/>
    </dgm:pt>
    <dgm:pt modelId="{A4FBF71A-9E3B-4CAA-B806-10FF68935D2A}" type="pres">
      <dgm:prSet presAssocID="{415C9DB9-676E-4463-B8C1-6FF5FF232DBE}" presName="dummyConnPt" presStyleCnt="0"/>
      <dgm:spPr/>
    </dgm:pt>
    <dgm:pt modelId="{FF538BA8-EA91-4EC4-B282-3020188D128B}" type="pres">
      <dgm:prSet presAssocID="{415C9DB9-676E-4463-B8C1-6FF5FF232DBE}" presName="node" presStyleLbl="node1" presStyleIdx="4" presStyleCnt="5" custLinFactY="-22903" custLinFactNeighborX="-2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A54284-FEFB-42D7-82B3-2C2937E92EA2}" type="presOf" srcId="{C923B406-2A87-4CE7-8D54-4187B9397A8F}" destId="{1B45B249-8ED4-4381-A4F9-46D6765E260C}" srcOrd="0" destOrd="0" presId="urn:microsoft.com/office/officeart/2005/8/layout/bProcess4"/>
    <dgm:cxn modelId="{2A83B4AD-6913-49E1-824C-B3094ABE1D70}" type="presOf" srcId="{415C9DB9-676E-4463-B8C1-6FF5FF232DBE}" destId="{FF538BA8-EA91-4EC4-B282-3020188D128B}" srcOrd="0" destOrd="0" presId="urn:microsoft.com/office/officeart/2005/8/layout/bProcess4"/>
    <dgm:cxn modelId="{7E2FAA72-1C5A-48CF-A208-4A85B080344F}" type="presOf" srcId="{F806BF61-BD76-4B3A-8A03-DFABCFC40176}" destId="{493BCA47-F3C2-400F-8DE7-7F4C940BF836}" srcOrd="0" destOrd="0" presId="urn:microsoft.com/office/officeart/2005/8/layout/bProcess4"/>
    <dgm:cxn modelId="{3874B9AA-20FE-4491-8392-27BDD2824CBC}" type="presOf" srcId="{A1328980-11AB-4A98-AB61-50C29A5DCABE}" destId="{0852C274-4966-46D4-847C-C47CEAB4E92C}" srcOrd="0" destOrd="0" presId="urn:microsoft.com/office/officeart/2005/8/layout/bProcess4"/>
    <dgm:cxn modelId="{C3A68BAF-A5BE-4D6F-8886-E1F1ECA8A6C4}" type="presOf" srcId="{03B689B8-1367-4476-86B3-8CAC5B6CE2A6}" destId="{64BD1D86-499B-47A4-BDEE-FC547D279867}" srcOrd="0" destOrd="0" presId="urn:microsoft.com/office/officeart/2005/8/layout/bProcess4"/>
    <dgm:cxn modelId="{33640C3C-F290-4324-9D4F-FA82BE0A5D99}" srcId="{4DEAD639-3E94-4D41-8D0B-B9D5143C42C0}" destId="{4654E572-16E7-4DD0-B76A-816015071CDC}" srcOrd="3" destOrd="0" parTransId="{0719BB51-4AF8-4734-8924-F04C0FFE2D1E}" sibTransId="{03B689B8-1367-4476-86B3-8CAC5B6CE2A6}"/>
    <dgm:cxn modelId="{965EA4B7-AA24-488D-B370-B65458B4A1F9}" type="presOf" srcId="{4654E572-16E7-4DD0-B76A-816015071CDC}" destId="{C4F26093-00EB-42A0-86BE-7295330BAC9C}" srcOrd="0" destOrd="0" presId="urn:microsoft.com/office/officeart/2005/8/layout/bProcess4"/>
    <dgm:cxn modelId="{B037AF21-B36D-444F-A61B-68FE094F0241}" srcId="{4DEAD639-3E94-4D41-8D0B-B9D5143C42C0}" destId="{655281F5-1249-44DA-A17F-398EFDE9BBBA}" srcOrd="1" destOrd="0" parTransId="{1D059F3E-7C3E-4C0E-B5A0-01B7EE3D70A8}" sibTransId="{59D67BAA-5E16-4E5E-9AE4-B78061464012}"/>
    <dgm:cxn modelId="{55B24AA5-EB6F-4FDB-A009-3D1F03EB226E}" srcId="{4DEAD639-3E94-4D41-8D0B-B9D5143C42C0}" destId="{68E6B60E-8D11-4FE5-9430-7EE423951901}" srcOrd="2" destOrd="0" parTransId="{53DEF7B0-752D-4ACB-B08A-06BF42268022}" sibTransId="{A1328980-11AB-4A98-AB61-50C29A5DCABE}"/>
    <dgm:cxn modelId="{4183D84C-EBE4-485A-9D12-ADD9431637B6}" type="presOf" srcId="{655281F5-1249-44DA-A17F-398EFDE9BBBA}" destId="{F43A6352-C447-412B-92A8-61580B241D78}" srcOrd="0" destOrd="0" presId="urn:microsoft.com/office/officeart/2005/8/layout/bProcess4"/>
    <dgm:cxn modelId="{71C51DEC-013C-4C39-92FC-BFF3D6621306}" type="presOf" srcId="{68E6B60E-8D11-4FE5-9430-7EE423951901}" destId="{EFEF8341-DFE0-4619-954F-C614D9E3545F}" srcOrd="0" destOrd="0" presId="urn:microsoft.com/office/officeart/2005/8/layout/bProcess4"/>
    <dgm:cxn modelId="{D2A2D1B4-A857-451F-9139-15EFFE57D45E}" srcId="{4DEAD639-3E94-4D41-8D0B-B9D5143C42C0}" destId="{F806BF61-BD76-4B3A-8A03-DFABCFC40176}" srcOrd="0" destOrd="0" parTransId="{A190A234-60E5-4441-A04B-41048C22233A}" sibTransId="{C923B406-2A87-4CE7-8D54-4187B9397A8F}"/>
    <dgm:cxn modelId="{1739DF7D-C0F8-4B84-BB95-6DA5C26A23C0}" type="presOf" srcId="{4DEAD639-3E94-4D41-8D0B-B9D5143C42C0}" destId="{F6C209EB-86FC-4602-95E2-4A8DBE9A63E2}" srcOrd="0" destOrd="0" presId="urn:microsoft.com/office/officeart/2005/8/layout/bProcess4"/>
    <dgm:cxn modelId="{4A5CF991-0EB9-4192-BCBD-EFFD166F773D}" srcId="{4DEAD639-3E94-4D41-8D0B-B9D5143C42C0}" destId="{415C9DB9-676E-4463-B8C1-6FF5FF232DBE}" srcOrd="4" destOrd="0" parTransId="{EE69A308-A8A3-4B40-A8E3-C334C90B1789}" sibTransId="{8C9064B0-5055-455E-9B3D-CE26EA0683BA}"/>
    <dgm:cxn modelId="{A7C1E3EA-6C85-4B86-9686-1444630336DA}" type="presOf" srcId="{59D67BAA-5E16-4E5E-9AE4-B78061464012}" destId="{0A49E34D-44CF-42CC-A3A9-4273D22C70A1}" srcOrd="0" destOrd="0" presId="urn:microsoft.com/office/officeart/2005/8/layout/bProcess4"/>
    <dgm:cxn modelId="{5DA3820D-82D1-490E-A59F-DF5F133C4871}" type="presParOf" srcId="{F6C209EB-86FC-4602-95E2-4A8DBE9A63E2}" destId="{0C02DF2B-EAD7-4788-99A0-C81275258F6F}" srcOrd="0" destOrd="0" presId="urn:microsoft.com/office/officeart/2005/8/layout/bProcess4"/>
    <dgm:cxn modelId="{A86EAB84-4893-4D8A-9B40-7FBC16868351}" type="presParOf" srcId="{0C02DF2B-EAD7-4788-99A0-C81275258F6F}" destId="{39A38701-3952-47DF-B89B-D4D82D988AC8}" srcOrd="0" destOrd="0" presId="urn:microsoft.com/office/officeart/2005/8/layout/bProcess4"/>
    <dgm:cxn modelId="{9705A788-F636-4F94-9D06-55E1876B5730}" type="presParOf" srcId="{0C02DF2B-EAD7-4788-99A0-C81275258F6F}" destId="{493BCA47-F3C2-400F-8DE7-7F4C940BF836}" srcOrd="1" destOrd="0" presId="urn:microsoft.com/office/officeart/2005/8/layout/bProcess4"/>
    <dgm:cxn modelId="{83EA021E-D910-4B60-8A24-EF8A5DFBDC51}" type="presParOf" srcId="{F6C209EB-86FC-4602-95E2-4A8DBE9A63E2}" destId="{1B45B249-8ED4-4381-A4F9-46D6765E260C}" srcOrd="1" destOrd="0" presId="urn:microsoft.com/office/officeart/2005/8/layout/bProcess4"/>
    <dgm:cxn modelId="{FE9B5B1C-AF2F-4F29-B8C0-8558E1CC0FB2}" type="presParOf" srcId="{F6C209EB-86FC-4602-95E2-4A8DBE9A63E2}" destId="{BE629727-5E5D-4B75-8CAB-FBA310487EC8}" srcOrd="2" destOrd="0" presId="urn:microsoft.com/office/officeart/2005/8/layout/bProcess4"/>
    <dgm:cxn modelId="{EF8D0698-B74C-4334-9B6C-38E29FF9AEDD}" type="presParOf" srcId="{BE629727-5E5D-4B75-8CAB-FBA310487EC8}" destId="{B6DADE71-9D25-4AF0-BC42-34F15A297225}" srcOrd="0" destOrd="0" presId="urn:microsoft.com/office/officeart/2005/8/layout/bProcess4"/>
    <dgm:cxn modelId="{CFF513AF-4140-476A-9CA4-71E9CAC73FFA}" type="presParOf" srcId="{BE629727-5E5D-4B75-8CAB-FBA310487EC8}" destId="{F43A6352-C447-412B-92A8-61580B241D78}" srcOrd="1" destOrd="0" presId="urn:microsoft.com/office/officeart/2005/8/layout/bProcess4"/>
    <dgm:cxn modelId="{027C8527-355F-4981-B64A-C15B3E641477}" type="presParOf" srcId="{F6C209EB-86FC-4602-95E2-4A8DBE9A63E2}" destId="{0A49E34D-44CF-42CC-A3A9-4273D22C70A1}" srcOrd="3" destOrd="0" presId="urn:microsoft.com/office/officeart/2005/8/layout/bProcess4"/>
    <dgm:cxn modelId="{B5658275-9322-4977-92D0-AC6DCF5AF0CE}" type="presParOf" srcId="{F6C209EB-86FC-4602-95E2-4A8DBE9A63E2}" destId="{A1D42FBA-69C7-4CB8-944A-110FF95CBAEE}" srcOrd="4" destOrd="0" presId="urn:microsoft.com/office/officeart/2005/8/layout/bProcess4"/>
    <dgm:cxn modelId="{52B2B0FD-FCB5-468F-9C38-AC113B2D910E}" type="presParOf" srcId="{A1D42FBA-69C7-4CB8-944A-110FF95CBAEE}" destId="{9B5EB628-7FE1-44B3-8A20-8218670F2627}" srcOrd="0" destOrd="0" presId="urn:microsoft.com/office/officeart/2005/8/layout/bProcess4"/>
    <dgm:cxn modelId="{12CBF73B-7AA0-49BF-956C-8A7C4ECE7F37}" type="presParOf" srcId="{A1D42FBA-69C7-4CB8-944A-110FF95CBAEE}" destId="{EFEF8341-DFE0-4619-954F-C614D9E3545F}" srcOrd="1" destOrd="0" presId="urn:microsoft.com/office/officeart/2005/8/layout/bProcess4"/>
    <dgm:cxn modelId="{E4320709-14FB-408E-A739-8A7D4746DD7B}" type="presParOf" srcId="{F6C209EB-86FC-4602-95E2-4A8DBE9A63E2}" destId="{0852C274-4966-46D4-847C-C47CEAB4E92C}" srcOrd="5" destOrd="0" presId="urn:microsoft.com/office/officeart/2005/8/layout/bProcess4"/>
    <dgm:cxn modelId="{9895AB8B-25EB-4CF6-8294-68E25C11AF14}" type="presParOf" srcId="{F6C209EB-86FC-4602-95E2-4A8DBE9A63E2}" destId="{12312A86-F999-4F69-B16A-804A2ED20414}" srcOrd="6" destOrd="0" presId="urn:microsoft.com/office/officeart/2005/8/layout/bProcess4"/>
    <dgm:cxn modelId="{03BCE698-453F-4443-B6DE-13B7A9A6EA65}" type="presParOf" srcId="{12312A86-F999-4F69-B16A-804A2ED20414}" destId="{8B15668C-42CF-4529-9344-97557D7637CC}" srcOrd="0" destOrd="0" presId="urn:microsoft.com/office/officeart/2005/8/layout/bProcess4"/>
    <dgm:cxn modelId="{6586A039-308A-47B1-AB91-5CA9BA9187F6}" type="presParOf" srcId="{12312A86-F999-4F69-B16A-804A2ED20414}" destId="{C4F26093-00EB-42A0-86BE-7295330BAC9C}" srcOrd="1" destOrd="0" presId="urn:microsoft.com/office/officeart/2005/8/layout/bProcess4"/>
    <dgm:cxn modelId="{D0D98437-A90D-49D1-B5D0-920989200F97}" type="presParOf" srcId="{F6C209EB-86FC-4602-95E2-4A8DBE9A63E2}" destId="{64BD1D86-499B-47A4-BDEE-FC547D279867}" srcOrd="7" destOrd="0" presId="urn:microsoft.com/office/officeart/2005/8/layout/bProcess4"/>
    <dgm:cxn modelId="{D0216023-47C5-491F-B314-82A3C3CA531C}" type="presParOf" srcId="{F6C209EB-86FC-4602-95E2-4A8DBE9A63E2}" destId="{52A50260-338D-4378-9778-4BB6F8F363D0}" srcOrd="8" destOrd="0" presId="urn:microsoft.com/office/officeart/2005/8/layout/bProcess4"/>
    <dgm:cxn modelId="{BEDB185D-B613-4511-A08E-367190CFA094}" type="presParOf" srcId="{52A50260-338D-4378-9778-4BB6F8F363D0}" destId="{A4FBF71A-9E3B-4CAA-B806-10FF68935D2A}" srcOrd="0" destOrd="0" presId="urn:microsoft.com/office/officeart/2005/8/layout/bProcess4"/>
    <dgm:cxn modelId="{8B5A475E-963C-452E-9629-9544BB259D5A}" type="presParOf" srcId="{52A50260-338D-4378-9778-4BB6F8F363D0}" destId="{FF538BA8-EA91-4EC4-B282-3020188D128B}" srcOrd="1" destOrd="0" presId="urn:microsoft.com/office/officeart/2005/8/layout/b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ooksiti.net.ru/books/image/54000005340.jpg" TargetMode="Externa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260648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886200"/>
            <a:ext cx="1905000" cy="278316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3" y="4221088"/>
            <a:ext cx="1898463" cy="2430032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928934"/>
            <a:ext cx="8643998" cy="131445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mbria" pitchFamily="18" charset="0"/>
              </a:rPr>
              <a:t>ПРОСТУПОК</a:t>
            </a:r>
            <a:br>
              <a:rPr lang="ru-RU" sz="48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Cambria" pitchFamily="18" charset="0"/>
              </a:rPr>
              <a:t>ПРАВОНАРУШЕНИЕ ПРЕСТУПЛЕНИЕ</a:t>
            </a:r>
            <a:endParaRPr lang="ru-RU" sz="4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357166"/>
            <a:ext cx="5593254" cy="566726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800" b="1" i="1" dirty="0" smtClean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Гораздо лучше предупреждать преступления, нежели за них наказывать.   </a:t>
            </a:r>
          </a:p>
          <a:p>
            <a:pPr algn="l">
              <a:spcBef>
                <a:spcPts val="0"/>
              </a:spcBef>
            </a:pPr>
            <a:r>
              <a:rPr lang="ru-RU" sz="2800" b="1" i="1" dirty="0" smtClean="0">
                <a:solidFill>
                  <a:srgbClr val="FF0000"/>
                </a:solidFill>
              </a:rPr>
              <a:t>                                 </a:t>
            </a:r>
            <a:r>
              <a:rPr lang="ru-RU" sz="2000" b="1" dirty="0" smtClean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Екатерина Великая</a:t>
            </a:r>
            <a:endParaRPr lang="ru-RU" sz="2000" b="1" dirty="0">
              <a:solidFill>
                <a:srgbClr val="1B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544522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5544616" cy="26208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«СУДЬЯ»</a:t>
            </a:r>
            <a:endParaRPr lang="ru-RU" sz="6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5130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Вольтер</a:t>
            </a:r>
            <a:endParaRPr lang="ru-RU" sz="5400" b="1" i="1" dirty="0">
              <a:solidFill>
                <a:srgbClr val="1B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9"/>
          <p:cNvGrpSpPr>
            <a:grpSpLocks noGrp="1"/>
          </p:cNvGrpSpPr>
          <p:nvPr>
            <p:ph type="title"/>
          </p:nvPr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– нормативный правовой акт,    </a:t>
            </a:r>
          </a:p>
          <a:p>
            <a:pPr>
              <a:lnSpc>
                <a:spcPct val="16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содержащий общеобязательные правила поведения общественной жизни, принятый правительством.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Конституция РФ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«Конвенция о правах ребенка»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«Семейный  кодекс»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«Гражданский  кодекс»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«Трудовой  кодекс»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«Уголовный кодекс» и т.д. </a:t>
            </a:r>
          </a:p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323528" y="404664"/>
          <a:ext cx="2808312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5" descr="Картинка 35 из 197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3429000"/>
            <a:ext cx="1905000" cy="2655193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HeroicExtremeLef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881942" cy="2784856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HeroicExtremeRightFacing"/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836712"/>
            <a:ext cx="5616624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ПРАВОНАРУШЕНИЕ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91680" y="2852936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ПРАВОНАРУШЕНИЙ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643183"/>
          <a:ext cx="82296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ПРОСТУПОК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Нет никакого извинения проступку, даже если сделаешь его ради друга. </a:t>
            </a:r>
          </a:p>
          <a:p>
            <a:pPr lvl="0" algn="r"/>
            <a:r>
              <a:rPr lang="ru-RU" sz="3200" b="1" i="1" dirty="0" smtClean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Марк Туллий Цицерон</a:t>
            </a:r>
            <a:endParaRPr lang="ru-RU" sz="3200" b="1" i="1" dirty="0">
              <a:solidFill>
                <a:srgbClr val="1B06B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ПРЕСТУПЛЕНИЕ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00438"/>
          <a:ext cx="871543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571480"/>
            <a:ext cx="8072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За преступлением следует наказание</a:t>
            </a:r>
          </a:p>
          <a:p>
            <a:pPr lvl="0" algn="r"/>
            <a:r>
              <a:rPr lang="ru-RU" sz="3600" b="1" i="1" dirty="0" smtClean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Гораций</a:t>
            </a:r>
            <a:endParaRPr lang="ru-RU" sz="3600" b="1" i="1" dirty="0">
              <a:solidFill>
                <a:srgbClr val="1B06B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6207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Уголовная ответственность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наступает с 14 лет за: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192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124744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НАКАЗАНИЙ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627784" y="1600200"/>
          <a:ext cx="60590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ражда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02492" y="908721"/>
            <a:ext cx="1545771" cy="2016224"/>
          </a:xfrm>
          <a:prstGeom prst="rect">
            <a:avLst/>
          </a:prstGeom>
        </p:spPr>
      </p:pic>
      <p:pic>
        <p:nvPicPr>
          <p:cNvPr id="6" name="Рисунок 5" descr="уста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077072"/>
            <a:ext cx="1452566" cy="180020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5" name="Рисунок 4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2852936"/>
            <a:ext cx="1641934" cy="2016224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orthographicFron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уголовной ответственности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у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1196752"/>
            <a:ext cx="1670586" cy="2088232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grpSp>
        <p:nvGrpSpPr>
          <p:cNvPr id="10" name="Группа 9"/>
          <p:cNvGrpSpPr/>
          <p:nvPr/>
        </p:nvGrpSpPr>
        <p:grpSpPr>
          <a:xfrm>
            <a:off x="467544" y="3501008"/>
            <a:ext cx="1951114" cy="604800"/>
            <a:chOff x="5000" y="1658181"/>
            <a:chExt cx="1951114" cy="60480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000" y="1658181"/>
              <a:ext cx="1951114" cy="6048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5000" y="1658181"/>
              <a:ext cx="1951114" cy="403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53340" numCol="1" spcCol="1270" anchor="t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УГОЛОВНАЯ </a:t>
              </a:r>
              <a:endParaRPr lang="ru-RU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195736" y="5013176"/>
            <a:ext cx="2952328" cy="604800"/>
            <a:chOff x="5000" y="1658181"/>
            <a:chExt cx="1951114" cy="60480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5000" y="1658181"/>
              <a:ext cx="1951114" cy="6048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5000" y="1658181"/>
              <a:ext cx="1951114" cy="403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53340" numCol="1" spcCol="1270" anchor="t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АДМИНИСТРАТИВНАЯ </a:t>
              </a:r>
              <a:endParaRPr lang="ru-RU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940152" y="6021288"/>
            <a:ext cx="2592288" cy="604800"/>
            <a:chOff x="5000" y="1658181"/>
            <a:chExt cx="1951114" cy="604800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5000" y="1658181"/>
              <a:ext cx="1951114" cy="6048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5000" y="1658181"/>
              <a:ext cx="1951114" cy="403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53340" numCol="1" spcCol="1270" anchor="t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ДИСЦИПЛИНАРНАЯ </a:t>
              </a:r>
              <a:endParaRPr lang="ru-RU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860032" y="3068960"/>
            <a:ext cx="2664296" cy="792088"/>
            <a:chOff x="5000" y="1658181"/>
            <a:chExt cx="1951114" cy="475200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000" y="1658181"/>
              <a:ext cx="1951114" cy="475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000" y="1658181"/>
              <a:ext cx="1951114" cy="403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53340" numCol="1" spcCol="1270" anchor="t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ГРАЖДАНСКО -</a:t>
              </a:r>
            </a:p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ПРАВОВАЯ </a:t>
              </a:r>
              <a:endParaRPr lang="ru-RU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225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ПРОСТУПОК ПРАВОНАРУШЕНИЕ ПРЕСТУПЛЕНИЕ</vt:lpstr>
      <vt:lpstr>Слайд 2</vt:lpstr>
      <vt:lpstr>ПРАВОНАРУШЕНИЕ</vt:lpstr>
      <vt:lpstr>ВИДЫ  ПРАВОНАРУШЕНИЙ</vt:lpstr>
      <vt:lpstr>ПРОСТУПОК</vt:lpstr>
      <vt:lpstr>ПРЕСТУПЛЕНИЕ</vt:lpstr>
      <vt:lpstr>Уголовная ответственность  наступает с 14 лет за:</vt:lpstr>
      <vt:lpstr>ВИДЫ НАКАЗАНИЙ</vt:lpstr>
      <vt:lpstr>Виды уголовной ответственности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cp:lastModifiedBy>SamLab.ws</cp:lastModifiedBy>
  <cp:revision>63</cp:revision>
  <dcterms:modified xsi:type="dcterms:W3CDTF">2014-11-19T23:15:11Z</dcterms:modified>
</cp:coreProperties>
</file>