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388AD-A271-49FC-B03D-847E0C358418}" type="datetimeFigureOut">
              <a:rPr lang="ru-RU" smtClean="0"/>
              <a:t>13.03.2015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0F72369-30D5-46EC-A90A-362533E7DBB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87;&#1082;\Desktop\&#1093;&#1086;&#1083;&#1082;&#1086;&#1089;&#1090;\&#1055;&#1088;&#1080;&#1083;&#1086;&#1078;&#1077;&#1085;&#1080;&#1077;%206_&#1061;&#1086;&#1083;&#1086;&#1082;&#1086;&#1089;&#1090;%20&#1085;&#1072;%20&#1057;&#1090;&#1072;&#1074;&#1088;&#1086;&#1087;&#1086;&#1083;&#1100;&#1077;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09840964_2915_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214290"/>
            <a:ext cx="7715304" cy="5572164"/>
          </a:xfrm>
        </p:spPr>
      </p:pic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42844" y="5786454"/>
            <a:ext cx="9001156" cy="92869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Приложение 2</a:t>
            </a:r>
            <a:endParaRPr lang="ru-RU" sz="5400" b="1" dirty="0" smtClean="0"/>
          </a:p>
          <a:p>
            <a:endParaRPr lang="ru-RU" sz="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1471594" cy="7286652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rgbClr val="FF0000"/>
                </a:solidFill>
                <a:latin typeface="Arial Black" pitchFamily="34" charset="0"/>
              </a:rPr>
              <a:t>Х</a:t>
            </a: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Л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К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О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С</a:t>
            </a:r>
            <a:b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Т</a:t>
            </a: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Приложение 6_Холокост на Ставрополье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14348" y="589339"/>
            <a:ext cx="7643866" cy="57329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992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3</Words>
  <Application>Microsoft Office PowerPoint</Application>
  <PresentationFormat>Экран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Бумажная</vt:lpstr>
      <vt:lpstr>Х О Л О К О С Т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 О Л О К О С Т </dc:title>
  <dc:creator>пк</dc:creator>
  <cp:lastModifiedBy>пк</cp:lastModifiedBy>
  <cp:revision>1</cp:revision>
  <dcterms:created xsi:type="dcterms:W3CDTF">2015-03-13T14:45:04Z</dcterms:created>
  <dcterms:modified xsi:type="dcterms:W3CDTF">2015-03-13T14:47:57Z</dcterms:modified>
</cp:coreProperties>
</file>