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312" r:id="rId3"/>
    <p:sldId id="297" r:id="rId4"/>
    <p:sldId id="302" r:id="rId5"/>
    <p:sldId id="311" r:id="rId6"/>
    <p:sldId id="282" r:id="rId7"/>
    <p:sldId id="279" r:id="rId8"/>
    <p:sldId id="306" r:id="rId9"/>
    <p:sldId id="299" r:id="rId10"/>
    <p:sldId id="283" r:id="rId11"/>
    <p:sldId id="308" r:id="rId12"/>
    <p:sldId id="31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DF6B7-0AD4-4ACD-B5D8-1C7F1AC98E0B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57D54-4916-469A-8601-85BD4359C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57D54-4916-469A-8601-85BD4359C43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57D54-4916-469A-8601-85BD4359C43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5B-AEE4-41CC-AFD7-A2C1855584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C4EC9-F108-462C-93A3-999B05A97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5B-AEE4-41CC-AFD7-A2C1855584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EC9-F108-462C-93A3-999B05A97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5B-AEE4-41CC-AFD7-A2C1855584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EC9-F108-462C-93A3-999B05A97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4A375B-AEE4-41CC-AFD7-A2C1855584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11C4EC9-F108-462C-93A3-999B05A97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5B-AEE4-41CC-AFD7-A2C1855584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EC9-F108-462C-93A3-999B05A97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5B-AEE4-41CC-AFD7-A2C1855584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EC9-F108-462C-93A3-999B05A97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EC9-F108-462C-93A3-999B05A97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5B-AEE4-41CC-AFD7-A2C1855584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5B-AEE4-41CC-AFD7-A2C1855584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EC9-F108-462C-93A3-999B05A97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5B-AEE4-41CC-AFD7-A2C1855584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EC9-F108-462C-93A3-999B05A97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4A375B-AEE4-41CC-AFD7-A2C1855584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1C4EC9-F108-462C-93A3-999B05A97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375B-AEE4-41CC-AFD7-A2C1855584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C4EC9-F108-462C-93A3-999B05A97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4A375B-AEE4-41CC-AFD7-A2C18555844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11C4EC9-F108-462C-93A3-999B05A97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7;&#1082;\Desktop\&#1093;&#1086;&#1083;&#1082;&#1086;&#1089;&#1090;\&#1055;&#1088;&#1080;&#1083;&#1086;&#1078;&#1077;&#1085;&#1077;&#1080;%201%20&#1056;&#1086;&#1079;&#1077;&#1085;&#1073;&#1072;&#1091;&#1084;%20&#1041;&#1072;&#1073;&#1080;&#1081;%20&#1071;&#1088;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09840964_2915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14290"/>
            <a:ext cx="7715304" cy="5572164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2844" y="5786454"/>
            <a:ext cx="9001156" cy="928694"/>
          </a:xfrm>
        </p:spPr>
        <p:txBody>
          <a:bodyPr>
            <a:noAutofit/>
          </a:bodyPr>
          <a:lstStyle/>
          <a:p>
            <a:pPr algn="ctr"/>
            <a:r>
              <a:rPr lang="ru-RU" sz="3600" b="1" smtClean="0"/>
              <a:t>Приложение 1</a:t>
            </a:r>
            <a:endParaRPr lang="ru-RU" sz="3600" b="1" dirty="0" smtClean="0"/>
          </a:p>
          <a:p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1471594" cy="7286652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Arial Black" pitchFamily="34" charset="0"/>
              </a:rPr>
              <a:t>Х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Л</a:t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К</a:t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С</a:t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Т</a:t>
            </a: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6072206"/>
            <a:ext cx="4040188" cy="5715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Матери  умоляют  не убивать  их  детей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i (1)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2925678" y="428604"/>
            <a:ext cx="1217694" cy="178594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071934" y="285728"/>
            <a:ext cx="3000396" cy="157163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Памятник расстрелянным детям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3" descr="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42844" y="2285992"/>
            <a:ext cx="4786346" cy="3500462"/>
          </a:xfrm>
        </p:spPr>
      </p:pic>
      <p:pic>
        <p:nvPicPr>
          <p:cNvPr id="9" name="Рисунок 8" descr="222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214290"/>
            <a:ext cx="2000264" cy="2074348"/>
          </a:xfrm>
          <a:prstGeom prst="rect">
            <a:avLst/>
          </a:prstGeom>
        </p:spPr>
      </p:pic>
      <p:pic>
        <p:nvPicPr>
          <p:cNvPr id="10" name="Рисунок 9" descr="b_30012013A1OsdBNMLZ1iGZ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4572008"/>
            <a:ext cx="1928826" cy="2071702"/>
          </a:xfrm>
          <a:prstGeom prst="rect">
            <a:avLst/>
          </a:prstGeom>
        </p:spPr>
      </p:pic>
      <p:pic>
        <p:nvPicPr>
          <p:cNvPr id="11" name="Рисунок 10" descr="i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1886284"/>
            <a:ext cx="1519241" cy="1971344"/>
          </a:xfrm>
          <a:prstGeom prst="rect">
            <a:avLst/>
          </a:prstGeom>
        </p:spPr>
      </p:pic>
      <p:pic>
        <p:nvPicPr>
          <p:cNvPr id="12" name="Рисунок 11" descr="8dffa100e8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6578" y="2357430"/>
            <a:ext cx="2143140" cy="1928826"/>
          </a:xfrm>
          <a:prstGeom prst="rect">
            <a:avLst/>
          </a:prstGeom>
        </p:spPr>
      </p:pic>
      <p:pic>
        <p:nvPicPr>
          <p:cNvPr id="13" name="Рисунок 12" descr="112775365_large_20fd8708d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214290"/>
            <a:ext cx="2522842" cy="1985286"/>
          </a:xfrm>
          <a:prstGeom prst="rect">
            <a:avLst/>
          </a:prstGeom>
        </p:spPr>
      </p:pic>
      <p:pic>
        <p:nvPicPr>
          <p:cNvPr id="14" name="Рисунок 13" descr="1941000800009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75254" y="4572008"/>
            <a:ext cx="1611324" cy="2071702"/>
          </a:xfrm>
          <a:prstGeom prst="rect">
            <a:avLst/>
          </a:prstGeom>
        </p:spPr>
      </p:pic>
    </p:spTree>
  </p:cSld>
  <p:clrMapOvr>
    <a:masterClrMapping/>
  </p:clrMapOvr>
  <p:transition spd="slow" advClick="0" advTm="18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7533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285728"/>
            <a:ext cx="4326658" cy="3000396"/>
          </a:xfrm>
        </p:spPr>
      </p:pic>
      <p:pic>
        <p:nvPicPr>
          <p:cNvPr id="6" name="Рисунок 5" descr="305293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929066"/>
            <a:ext cx="3636953" cy="2571768"/>
          </a:xfrm>
          <a:prstGeom prst="rect">
            <a:avLst/>
          </a:prstGeom>
        </p:spPr>
      </p:pic>
      <p:pic>
        <p:nvPicPr>
          <p:cNvPr id="9" name="Рисунок 8" descr="DSC_87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700443"/>
            <a:ext cx="4748206" cy="2943267"/>
          </a:xfrm>
          <a:prstGeom prst="rect">
            <a:avLst/>
          </a:prstGeom>
        </p:spPr>
      </p:pic>
      <p:pic>
        <p:nvPicPr>
          <p:cNvPr id="10" name="Рисунок 9" descr="An-elderly-Ukranian-woman-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642918"/>
            <a:ext cx="3810027" cy="2286016"/>
          </a:xfrm>
          <a:prstGeom prst="rect">
            <a:avLst/>
          </a:prstGeom>
        </p:spPr>
      </p:pic>
    </p:spTree>
  </p:cSld>
  <p:clrMapOvr>
    <a:masterClrMapping/>
  </p:clrMapOvr>
  <p:transition spd="slow" advClick="0" advTm="17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aa30e72c859cb41067d75933980e5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429124" cy="6858000"/>
          </a:xfrm>
          <a:prstGeom prst="rect">
            <a:avLst/>
          </a:prstGeom>
        </p:spPr>
      </p:pic>
      <p:pic>
        <p:nvPicPr>
          <p:cNvPr id="3" name="Рисунок 2" descr="27811973216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643050"/>
            <a:ext cx="3933103" cy="50006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43372" y="214291"/>
            <a:ext cx="52149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Бабий  Яр -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150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тысяч расстрелянных евреев</a:t>
            </a:r>
            <a:endParaRPr lang="ru-RU" sz="2800" dirty="0"/>
          </a:p>
        </p:txBody>
      </p:sp>
    </p:spTree>
  </p:cSld>
  <p:clrMapOvr>
    <a:masterClrMapping/>
  </p:clrMapOvr>
  <p:transition spd="slow" advClick="0" advTm="4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2964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Бабий Яр – урочище  в  северо-западной  части  Киева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b1bph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8572560" cy="5150323"/>
          </a:xfrm>
          <a:prstGeom prst="rect">
            <a:avLst/>
          </a:prstGeom>
        </p:spPr>
      </p:pic>
      <p:pic>
        <p:nvPicPr>
          <p:cNvPr id="5" name="Приложенеи 1 Розенбаум Бабий Я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2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52400"/>
            <a:ext cx="8472518" cy="12763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Еврейское   захоронение   в   Бабьем Яру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1" name="Содержимое 10" descr="86927364_babiyyar_1_5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2" y="1500174"/>
            <a:ext cx="8215374" cy="5072098"/>
          </a:xfrm>
        </p:spPr>
      </p:pic>
    </p:spTree>
  </p:cSld>
  <p:clrMapOvr>
    <a:masterClrMapping/>
  </p:clrMapOvr>
  <p:transition spd="slow" advClick="0" advTm="3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2066" y="5143512"/>
            <a:ext cx="3614734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29  сентября – день  памяти жертв  Бабьего  Яра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4ac220f131dd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285728"/>
            <a:ext cx="5353057" cy="4090777"/>
          </a:xfrm>
        </p:spPr>
      </p:pic>
      <p:pic>
        <p:nvPicPr>
          <p:cNvPr id="8" name="Рисунок 7" descr="b_3797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3048000" cy="3500462"/>
          </a:xfrm>
          <a:prstGeom prst="rect">
            <a:avLst/>
          </a:prstGeom>
        </p:spPr>
      </p:pic>
      <p:pic>
        <p:nvPicPr>
          <p:cNvPr id="6" name="Рисунок 5" descr="8efd26ee6505247a46a05877e29722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071444"/>
            <a:ext cx="4071966" cy="2524619"/>
          </a:xfrm>
          <a:prstGeom prst="rect">
            <a:avLst/>
          </a:prstGeom>
        </p:spPr>
      </p:pic>
    </p:spTree>
  </p:cSld>
  <p:clrMapOvr>
    <a:masterClrMapping/>
  </p:clrMapOvr>
  <p:transition spd="slow" advClick="0" advTm="14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58204" cy="6333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  Бабий  Яр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31b9af7db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3587100" cy="5143536"/>
          </a:xfrm>
          <a:prstGeom prst="rect">
            <a:avLst/>
          </a:prstGeom>
        </p:spPr>
      </p:pic>
      <p:pic>
        <p:nvPicPr>
          <p:cNvPr id="6" name="Содержимое 4" descr="Bundesarchiv_B_145_Bild-F016206-0003_Russland_Deportation_von_Ju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714356"/>
            <a:ext cx="4857784" cy="2714644"/>
          </a:xfrm>
          <a:prstGeom prst="rect">
            <a:avLst/>
          </a:prstGeom>
        </p:spPr>
      </p:pic>
      <p:pic>
        <p:nvPicPr>
          <p:cNvPr id="11" name="Содержимое 3" descr="0_7ae3d_484ef69_L (1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000496" y="3571876"/>
            <a:ext cx="4857784" cy="3000396"/>
          </a:xfrm>
        </p:spPr>
      </p:pic>
    </p:spTree>
  </p:cSld>
  <p:clrMapOvr>
    <a:masterClrMapping/>
  </p:clrMapOvr>
  <p:transition spd="slow" advClick="0" advTm="13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86050" y="285728"/>
            <a:ext cx="6072230" cy="42862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На расстрел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3" descr="570bff8512ea55fbda9c360b2134f7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200400"/>
            <a:ext cx="6705600" cy="3514748"/>
          </a:xfrm>
          <a:prstGeom prst="rect">
            <a:avLst/>
          </a:prstGeom>
        </p:spPr>
      </p:pic>
      <p:pic>
        <p:nvPicPr>
          <p:cNvPr id="9" name="Содержимое 3" descr="kinopoisk.ru-Babij-Jar-17772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642918"/>
            <a:ext cx="4786346" cy="2786082"/>
          </a:xfrm>
          <a:prstGeom prst="rect">
            <a:avLst/>
          </a:prstGeom>
        </p:spPr>
      </p:pic>
      <p:pic>
        <p:nvPicPr>
          <p:cNvPr id="6" name="Рисунок 5" descr="kinopoisk.ru-Babij-Jar-17772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14290"/>
            <a:ext cx="3077976" cy="3857652"/>
          </a:xfrm>
          <a:prstGeom prst="rect">
            <a:avLst/>
          </a:prstGeom>
        </p:spPr>
      </p:pic>
    </p:spTree>
  </p:cSld>
  <p:clrMapOvr>
    <a:masterClrMapping/>
  </p:clrMapOvr>
  <p:transition spd="slow" advClick="0" advTm="13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5072098" cy="20002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Они  с  детьми  погнали  матерей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И  яму  рыть  заставили,  а  сами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Они  стояли,  кучка  дикарей,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И  хриплыми  смеялись  голосами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8" name="Рисунок 7" descr="by_1-580x4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4214818"/>
            <a:ext cx="2571736" cy="2428892"/>
          </a:xfrm>
          <a:prstGeom prst="rect">
            <a:avLst/>
          </a:prstGeom>
        </p:spPr>
      </p:pic>
      <p:pic>
        <p:nvPicPr>
          <p:cNvPr id="12" name="Рисунок 11" descr="KMO_111307_08537_1_t219_2003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643182"/>
            <a:ext cx="5929354" cy="4071966"/>
          </a:xfrm>
          <a:prstGeom prst="rect">
            <a:avLst/>
          </a:prstGeom>
        </p:spPr>
      </p:pic>
      <p:pic>
        <p:nvPicPr>
          <p:cNvPr id="7" name="Содержимое 13" descr="0046495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00628" y="142852"/>
            <a:ext cx="3929090" cy="2714644"/>
          </a:xfrm>
          <a:prstGeom prst="rect">
            <a:avLst/>
          </a:prstGeom>
        </p:spPr>
      </p:pic>
    </p:spTree>
  </p:cSld>
  <p:clrMapOvr>
    <a:masterClrMapping/>
  </p:clrMapOvr>
  <p:transition spd="slow" advClick="0" advTm="16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595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357166"/>
            <a:ext cx="1714512" cy="2291742"/>
          </a:xfrm>
          <a:prstGeom prst="rect">
            <a:avLst/>
          </a:prstGeom>
        </p:spPr>
      </p:pic>
      <p:pic>
        <p:nvPicPr>
          <p:cNvPr id="6" name="Рисунок 5" descr="fi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357562"/>
            <a:ext cx="4286280" cy="3242186"/>
          </a:xfrm>
          <a:prstGeom prst="rect">
            <a:avLst/>
          </a:prstGeom>
        </p:spPr>
      </p:pic>
      <p:pic>
        <p:nvPicPr>
          <p:cNvPr id="7" name="Рисунок 6" descr="getto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786058"/>
            <a:ext cx="2714644" cy="3812053"/>
          </a:xfrm>
          <a:prstGeom prst="rect">
            <a:avLst/>
          </a:prstGeom>
        </p:spPr>
      </p:pic>
      <p:pic>
        <p:nvPicPr>
          <p:cNvPr id="12" name="Содержимое 11" descr="0887654457998_7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286116" y="428604"/>
            <a:ext cx="2656458" cy="3429024"/>
          </a:xfrm>
        </p:spPr>
      </p:pic>
      <p:pic>
        <p:nvPicPr>
          <p:cNvPr id="13" name="Рисунок 12" descr="126993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679" y="428604"/>
            <a:ext cx="2216743" cy="285752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5186370" cy="24288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 бойся,  мальчик  мой, 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Сейчас  вздохнешь  ты  вольно.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Закрой  глаза, но  голову  не  прячь,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Чтобы  живым  тебя  не  закопал палач.</a:t>
            </a:r>
            <a:endParaRPr lang="ru-RU" sz="3600" dirty="0"/>
          </a:p>
        </p:txBody>
      </p:sp>
      <p:pic>
        <p:nvPicPr>
          <p:cNvPr id="4" name="Содержимое 3" descr="sm_4146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86380" y="285728"/>
            <a:ext cx="3577624" cy="2928958"/>
          </a:xfrm>
          <a:prstGeom prst="rect">
            <a:avLst/>
          </a:prstGeom>
        </p:spPr>
      </p:pic>
      <p:pic>
        <p:nvPicPr>
          <p:cNvPr id="6" name="Рисунок 5" descr="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429000"/>
            <a:ext cx="4000528" cy="3143272"/>
          </a:xfrm>
          <a:prstGeom prst="rect">
            <a:avLst/>
          </a:prstGeom>
        </p:spPr>
      </p:pic>
      <p:pic>
        <p:nvPicPr>
          <p:cNvPr id="8" name="Рисунок 7" descr="108254539_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714620"/>
            <a:ext cx="4286250" cy="3286148"/>
          </a:xfrm>
          <a:prstGeom prst="rect">
            <a:avLst/>
          </a:prstGeom>
        </p:spPr>
      </p:pic>
    </p:spTree>
  </p:cSld>
  <p:clrMapOvr>
    <a:masterClrMapping/>
  </p:clrMapOvr>
  <p:transition spd="slow" advClick="0" advTm="32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2203</TotalTime>
  <Words>55</Words>
  <Application>Microsoft Office PowerPoint</Application>
  <PresentationFormat>Экран (4:3)</PresentationFormat>
  <Paragraphs>15</Paragraphs>
  <Slides>12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Х О Л О К О С Т </vt:lpstr>
      <vt:lpstr>Бабий Яр – урочище  в  северо-западной  части  Киева</vt:lpstr>
      <vt:lpstr>Еврейское   захоронение   в   Бабьем Яру</vt:lpstr>
      <vt:lpstr>29  сентября – день  памяти жертв  Бабьего  Яра</vt:lpstr>
      <vt:lpstr>В  Бабий  Яр</vt:lpstr>
      <vt:lpstr>На расстрел</vt:lpstr>
      <vt:lpstr>Они  с  детьми  погнали  матерей И  яму  рыть  заставили,  а  сами Они  стояли,  кучка  дикарей, И  хриплыми  смеялись  голосами.</vt:lpstr>
      <vt:lpstr>Слайд 8</vt:lpstr>
      <vt:lpstr>Не  бойся,  мальчик  мой,  Сейчас  вздохнешь  ты  вольно. Закрой  глаза, но  голову  не  прячь, Чтобы  живым  тебя  не  закопал палач.</vt:lpstr>
      <vt:lpstr>    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226</cp:revision>
  <dcterms:created xsi:type="dcterms:W3CDTF">2015-03-05T18:55:13Z</dcterms:created>
  <dcterms:modified xsi:type="dcterms:W3CDTF">2015-03-13T15:00:24Z</dcterms:modified>
</cp:coreProperties>
</file>