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2" r:id="rId3"/>
    <p:sldId id="257" r:id="rId4"/>
    <p:sldId id="259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42A"/>
    <a:srgbClr val="F64C08"/>
    <a:srgbClr val="0000FF"/>
    <a:srgbClr val="FF00FF"/>
    <a:srgbClr val="000000"/>
    <a:srgbClr val="00FFFF"/>
    <a:srgbClr val="C60280"/>
    <a:srgbClr val="FFCC00"/>
    <a:srgbClr val="00A800"/>
    <a:srgbClr val="000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71" autoAdjust="0"/>
  </p:normalViewPr>
  <p:slideViewPr>
    <p:cSldViewPr>
      <p:cViewPr>
        <p:scale>
          <a:sx n="60" d="100"/>
          <a:sy n="60" d="100"/>
        </p:scale>
        <p:origin x="-62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A281-A03D-440E-A460-F0779FC5B63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EBA0-AF00-46A8-91D9-A00788FFB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5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BDE1A8-6D1B-44D4-BB0E-720F8641B04A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9C1C0A-6932-4645-93FB-D829CCD761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Математика  на  досуге.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 – 6  класс.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6300192" y="3356992"/>
            <a:ext cx="936104" cy="8640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907704" y="3356992"/>
            <a:ext cx="936104" cy="8640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C:\Program Files (x86)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53285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gram Files (x86)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32859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9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00"/>
          </a:fgClr>
          <a:bgClr>
            <a:srgbClr val="00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39430"/>
            <a:ext cx="7056784" cy="27017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На  школьном концерте от 1А класса выступают семь гномов и Белоснежка – поют песню ; от 1Б выступают три медведя – танцуют ; от 1В выступает Буратино со стихом. Какую часть (долю) от выступающих составляют учащиеся, не из 1А? Обведи правильный ответ.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9350" y="5301208"/>
            <a:ext cx="4756786" cy="43204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а). 1\2 ,</a:t>
            </a:r>
            <a:r>
              <a:rPr lang="ru-RU" sz="2400" dirty="0" smtClean="0">
                <a:solidFill>
                  <a:srgbClr val="0000FF"/>
                </a:solidFill>
              </a:rPr>
              <a:t>б). 1\3 ,</a:t>
            </a:r>
            <a:r>
              <a:rPr lang="ru-RU" sz="2400" dirty="0" smtClean="0">
                <a:solidFill>
                  <a:srgbClr val="00A800"/>
                </a:solidFill>
              </a:rPr>
              <a:t>в). 2\3 ,</a:t>
            </a:r>
            <a:r>
              <a:rPr lang="ru-RU" sz="2400" dirty="0" smtClean="0">
                <a:solidFill>
                  <a:srgbClr val="FFCC00"/>
                </a:solidFill>
              </a:rPr>
              <a:t>г). 4\11.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1540" y="980728"/>
            <a:ext cx="17524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9.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1440160" cy="14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1322065" cy="15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952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1080120" cy="11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6216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Найди  длину  проволоки ,  из (всей длины) которой,  можно  сделать  каркас  куба  с ребром 1дм  5см . Обведи правильный ответ 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4509120"/>
            <a:ext cx="5708021" cy="4320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FF00FF"/>
                </a:solidFill>
              </a:rPr>
              <a:t>а</a:t>
            </a:r>
            <a:r>
              <a:rPr lang="ru-RU" sz="2400" dirty="0" smtClean="0">
                <a:solidFill>
                  <a:srgbClr val="FF00FF"/>
                </a:solidFill>
              </a:rPr>
              <a:t>). 16дм. </a:t>
            </a:r>
            <a:r>
              <a:rPr lang="ru-RU" sz="2400" dirty="0">
                <a:solidFill>
                  <a:srgbClr val="0000FF"/>
                </a:solidFill>
              </a:rPr>
              <a:t>б</a:t>
            </a:r>
            <a:r>
              <a:rPr lang="ru-RU" sz="2400" dirty="0" smtClean="0">
                <a:solidFill>
                  <a:srgbClr val="0000FF"/>
                </a:solidFill>
              </a:rPr>
              <a:t>). 120см. </a:t>
            </a:r>
            <a:r>
              <a:rPr lang="ru-RU" sz="2400" dirty="0">
                <a:solidFill>
                  <a:srgbClr val="F64C08"/>
                </a:solidFill>
              </a:rPr>
              <a:t>в</a:t>
            </a:r>
            <a:r>
              <a:rPr lang="ru-RU" sz="2400" dirty="0" smtClean="0">
                <a:solidFill>
                  <a:srgbClr val="F64C08"/>
                </a:solidFill>
              </a:rPr>
              <a:t>). 18дм. </a:t>
            </a:r>
            <a:r>
              <a:rPr lang="ru-RU" sz="2400" dirty="0" smtClean="0">
                <a:solidFill>
                  <a:srgbClr val="32D42A"/>
                </a:solidFill>
              </a:rPr>
              <a:t>г). 60см.</a:t>
            </a:r>
            <a:r>
              <a:rPr lang="ru-RU" sz="2400" dirty="0" smtClean="0">
                <a:solidFill>
                  <a:srgbClr val="FF00FF"/>
                </a:solidFill>
              </a:rPr>
              <a:t> </a:t>
            </a:r>
            <a:endParaRPr lang="ru-RU" sz="2400" dirty="0">
              <a:solidFill>
                <a:srgbClr val="FF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6256" y="836712"/>
            <a:ext cx="211147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 10.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6142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1250968" cy="12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08854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5439836"/>
            <a:ext cx="5931488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55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803927"/>
            <a:ext cx="187220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1.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060848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Ёлочная   гирлянда  состоит  из   10  жёлтых ,  15  зелёных , 20  </a:t>
            </a:r>
            <a:endParaRPr lang="ru-RU" sz="2400" dirty="0"/>
          </a:p>
          <a:p>
            <a:r>
              <a:rPr lang="ru-RU" sz="2400" dirty="0" smtClean="0"/>
              <a:t>красных   и   5  синих  лампочек . Определи ,  какую  часть  от  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сего  числа   лампочек   составляют   лампочки   </a:t>
            </a:r>
            <a:r>
              <a:rPr lang="ru-RU" sz="3200" dirty="0" smtClean="0">
                <a:solidFill>
                  <a:srgbClr val="FF0000"/>
                </a:solidFill>
              </a:rPr>
              <a:t>не  красного 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ц</a:t>
            </a:r>
            <a:r>
              <a:rPr lang="ru-RU" sz="2400" dirty="0" smtClean="0">
                <a:solidFill>
                  <a:srgbClr val="000000"/>
                </a:solidFill>
              </a:rPr>
              <a:t>вета.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Program Files (x86)\Microsoft Office\MEDIA\CAGCAT10\j018329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1723644" cy="18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3885536" y="4480857"/>
            <a:ext cx="1228911" cy="11853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75" y="815600"/>
            <a:ext cx="913943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01" y="803927"/>
            <a:ext cx="919794" cy="9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C6028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980728"/>
            <a:ext cx="172819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 2.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204864"/>
            <a:ext cx="67687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cs typeface="Aharoni" panose="02010803020104030203" pitchFamily="2" charset="-79"/>
            </a:endParaRPr>
          </a:p>
          <a:p>
            <a:r>
              <a:rPr lang="ru-RU" sz="2400" dirty="0" smtClean="0">
                <a:cs typeface="Aharoni" panose="02010803020104030203" pitchFamily="2" charset="-79"/>
              </a:rPr>
              <a:t>Перепиши</a:t>
            </a:r>
            <a:r>
              <a:rPr lang="ru-RU" sz="2400" dirty="0" smtClean="0"/>
              <a:t>   набор  чисел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2\5; 1\4; 4\5; 2; 5\2; 8\4; 3\5; 10\4; 2\8.</a:t>
            </a:r>
          </a:p>
          <a:p>
            <a:endParaRPr lang="ru-RU" dirty="0" smtClean="0"/>
          </a:p>
          <a:p>
            <a:r>
              <a:rPr lang="ru-RU" sz="2400" dirty="0" smtClean="0"/>
              <a:t>а).На  возрастание.</a:t>
            </a:r>
          </a:p>
          <a:p>
            <a:endParaRPr lang="ru-RU" dirty="0" smtClean="0"/>
          </a:p>
          <a:p>
            <a:r>
              <a:rPr lang="ru-RU" sz="2400" dirty="0" smtClean="0"/>
              <a:t>б).На  убывание.</a:t>
            </a:r>
            <a:endParaRPr lang="ru-RU" sz="2400" dirty="0"/>
          </a:p>
        </p:txBody>
      </p:sp>
      <p:pic>
        <p:nvPicPr>
          <p:cNvPr id="3074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6" y="3933056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tebulb"/>
          <p:cNvSpPr>
            <a:spLocks noEditPoints="1" noChangeArrowheads="1"/>
          </p:cNvSpPr>
          <p:nvPr/>
        </p:nvSpPr>
        <p:spPr bwMode="auto">
          <a:xfrm>
            <a:off x="5364088" y="3944219"/>
            <a:ext cx="1034231" cy="144571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344816" cy="30963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Жираф  получил  премию  за  своё  изобретение – 1  миллион  тугриков (местная  валюта).  </a:t>
            </a:r>
            <a:r>
              <a:rPr lang="ru-RU" sz="3100" dirty="0"/>
              <a:t>Н</a:t>
            </a:r>
            <a:r>
              <a:rPr lang="ru-RU" sz="3100" dirty="0" smtClean="0"/>
              <a:t>а  всю  премию  он  решил  купить  компьютеры  по  24  тысячи  тугриков  за  каждый. На  остальные  деньги  купить  друзьям – зверям   подарки. Сколько      тугриков  останется  у  Жирафа  на  подарки  после  покупки  компьютеров?  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5373216"/>
            <a:ext cx="6807531" cy="7920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а).</a:t>
            </a:r>
            <a:r>
              <a:rPr lang="ru-RU" sz="3200" dirty="0" smtClean="0">
                <a:solidFill>
                  <a:srgbClr val="FF0000"/>
                </a:solidFill>
              </a:rPr>
              <a:t>16000.</a:t>
            </a:r>
            <a:r>
              <a:rPr lang="ru-RU" dirty="0" smtClean="0">
                <a:solidFill>
                  <a:schemeClr val="tx1"/>
                </a:solidFill>
              </a:rPr>
              <a:t>   б).</a:t>
            </a:r>
            <a:r>
              <a:rPr lang="ru-RU" sz="3600" dirty="0" smtClean="0">
                <a:solidFill>
                  <a:srgbClr val="FFC000"/>
                </a:solidFill>
              </a:rPr>
              <a:t>1600.</a:t>
            </a:r>
            <a:r>
              <a:rPr lang="ru-RU" dirty="0" smtClean="0">
                <a:solidFill>
                  <a:schemeClr val="tx1"/>
                </a:solidFill>
              </a:rPr>
              <a:t>    в). </a:t>
            </a:r>
            <a:r>
              <a:rPr lang="ru-RU" sz="3600" dirty="0" smtClean="0">
                <a:solidFill>
                  <a:srgbClr val="00B050"/>
                </a:solidFill>
              </a:rPr>
              <a:t>40.  </a:t>
            </a:r>
            <a:r>
              <a:rPr lang="ru-RU" dirty="0" smtClean="0">
                <a:solidFill>
                  <a:schemeClr val="tx1"/>
                </a:solidFill>
              </a:rPr>
              <a:t>г).</a:t>
            </a:r>
            <a:r>
              <a:rPr lang="ru-RU" sz="3600" dirty="0" smtClean="0">
                <a:solidFill>
                  <a:srgbClr val="0070C0"/>
                </a:solidFill>
              </a:rPr>
              <a:t>96000.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855401"/>
            <a:ext cx="16561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 3.</a:t>
            </a:r>
            <a:endParaRPr lang="ru-RU" sz="4800" dirty="0"/>
          </a:p>
        </p:txBody>
      </p:sp>
      <p:pic>
        <p:nvPicPr>
          <p:cNvPr id="2050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36" y="908949"/>
            <a:ext cx="1228725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tebulb"/>
          <p:cNvSpPr>
            <a:spLocks noEditPoints="1" noChangeArrowheads="1"/>
          </p:cNvSpPr>
          <p:nvPr/>
        </p:nvSpPr>
        <p:spPr bwMode="auto">
          <a:xfrm>
            <a:off x="1979712" y="646078"/>
            <a:ext cx="890215" cy="9867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862673"/>
            <a:ext cx="1800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№ 4.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843" y="1913994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Муравей  и  Жук  бегут  дистанцию . Дистанция   проходит   через  лес ,поле и пустыню .В  таблице  указано  время ,за  которое  они  пробежали  разные  этапы  дистанции. Вычисли, кто  в  итоге  прибежал  первым, в  ответе  укажи  время, за  которое  он  пробежал  дистанцию.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04759"/>
              </p:ext>
            </p:extLst>
          </p:nvPr>
        </p:nvGraphicFramePr>
        <p:xfrm>
          <a:off x="1179483" y="3501008"/>
          <a:ext cx="6696744" cy="2304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1800200"/>
                <a:gridCol w="1584176"/>
                <a:gridCol w="1800200"/>
              </a:tblGrid>
              <a:tr h="813267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 бега по  лесу.</a:t>
                      </a:r>
                      <a:endParaRPr lang="ru-RU" dirty="0"/>
                    </a:p>
                  </a:txBody>
                  <a:tcPr>
                    <a:solidFill>
                      <a:srgbClr val="32D4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 бега  по  полю.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 бега  по  пустыне.</a:t>
                      </a:r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745495">
                <a:tc>
                  <a:txBody>
                    <a:bodyPr/>
                    <a:lstStyle/>
                    <a:p>
                      <a:r>
                        <a:rPr lang="ru-RU" dirty="0" smtClean="0"/>
                        <a:t>Муравей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мин.54 сек.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мин.</a:t>
                      </a:r>
                      <a:r>
                        <a:rPr lang="ru-RU" baseline="0" dirty="0" smtClean="0"/>
                        <a:t> 37 сек.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мин. 28 сек.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745495">
                <a:tc>
                  <a:txBody>
                    <a:bodyPr/>
                    <a:lstStyle/>
                    <a:p>
                      <a:r>
                        <a:rPr lang="ru-RU" dirty="0" smtClean="0"/>
                        <a:t>Жук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мин. 4 сек.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мин. 57 сек.</a:t>
                      </a:r>
                      <a:endParaRPr lang="ru-RU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мин.56 сек. </a:t>
                      </a:r>
                      <a:endParaRPr lang="ru-RU" dirty="0"/>
                    </a:p>
                  </a:txBody>
                  <a:tcPr>
                    <a:solidFill>
                      <a:srgbClr val="F64C0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11" y="683139"/>
            <a:ext cx="1728192" cy="10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21685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00919"/>
            <a:ext cx="1826971" cy="10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768752" cy="30617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  Муравью   необходимо собрать  75 важных  приборов. Для  изготовления  каждого  такого  прибора  требуется  8  болтов. Какое  минимальное количество упаковок  болтов  нужно  ему  купить  для  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того, чтобы он мог  собрать  все  приборы,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если в одной упаковке содержится  70  </a:t>
            </a:r>
            <a:r>
              <a:rPr lang="ru-RU" sz="2700" dirty="0">
                <a:latin typeface="+mn-lt"/>
              </a:rPr>
              <a:t>таких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болтов? Обведи  правильный ответ. 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    </a:t>
            </a:r>
            <a:endParaRPr lang="ru-RU" sz="2700" dirty="0"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331640" y="5216289"/>
            <a:ext cx="4320479" cy="5257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а</a:t>
            </a:r>
            <a:r>
              <a:rPr lang="ru-RU" sz="2400" dirty="0" smtClean="0">
                <a:solidFill>
                  <a:srgbClr val="000000"/>
                </a:solidFill>
              </a:rPr>
              <a:t>).</a:t>
            </a:r>
            <a:r>
              <a:rPr lang="ru-RU" sz="2400" dirty="0" smtClean="0">
                <a:solidFill>
                  <a:srgbClr val="FF0000"/>
                </a:solidFill>
              </a:rPr>
              <a:t>7</a:t>
            </a:r>
            <a:r>
              <a:rPr lang="ru-RU" sz="2400" dirty="0" smtClean="0">
                <a:solidFill>
                  <a:srgbClr val="000000"/>
                </a:solidFill>
              </a:rPr>
              <a:t>     б). </a:t>
            </a:r>
            <a:r>
              <a:rPr lang="ru-RU" sz="2400" dirty="0" smtClean="0">
                <a:solidFill>
                  <a:srgbClr val="0000FF"/>
                </a:solidFill>
              </a:rPr>
              <a:t>8</a:t>
            </a:r>
            <a:r>
              <a:rPr lang="ru-RU" sz="2400" dirty="0" smtClean="0">
                <a:solidFill>
                  <a:srgbClr val="000000"/>
                </a:solidFill>
              </a:rPr>
              <a:t>     в).</a:t>
            </a:r>
            <a:r>
              <a:rPr lang="ru-RU" sz="2400" dirty="0" smtClean="0">
                <a:solidFill>
                  <a:srgbClr val="FF00FF"/>
                </a:solidFill>
              </a:rPr>
              <a:t>9</a:t>
            </a:r>
            <a:r>
              <a:rPr lang="ru-RU" sz="2400" dirty="0" smtClean="0">
                <a:solidFill>
                  <a:srgbClr val="000000"/>
                </a:solidFill>
              </a:rPr>
              <a:t>     г).</a:t>
            </a:r>
            <a:r>
              <a:rPr lang="ru-RU" sz="2400" dirty="0" smtClean="0">
                <a:solidFill>
                  <a:srgbClr val="00B050"/>
                </a:solidFill>
              </a:rPr>
              <a:t>10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65054" y="836712"/>
            <a:ext cx="1556837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№ 5.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14873"/>
            <a:ext cx="1080120" cy="6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940152" y="738334"/>
            <a:ext cx="1596493" cy="1127675"/>
            <a:chOff x="1632" y="1248"/>
            <a:chExt cx="2682" cy="2286"/>
          </a:xfrm>
        </p:grpSpPr>
        <p:sp>
          <p:nvSpPr>
            <p:cNvPr id="1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3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40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00B0F0"/>
          </a:fgClr>
          <a:bgClr>
            <a:srgbClr val="C602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836711"/>
            <a:ext cx="1904092" cy="93610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№ 6.</a:t>
            </a:r>
            <a:endParaRPr lang="ru-RU" sz="5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6984776" cy="37580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Выпиши из  набора  чисел: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  2\5; 1\4; 4\10; 2\6; 22\55; 2; 24\9; 6\15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те, которые :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а</a:t>
            </a:r>
            <a:r>
              <a:rPr lang="ru-RU" dirty="0" smtClean="0">
                <a:solidFill>
                  <a:srgbClr val="000000"/>
                </a:solidFill>
              </a:rPr>
              <a:t>).равны </a:t>
            </a:r>
            <a:r>
              <a:rPr lang="ru-RU" sz="2800" dirty="0" smtClean="0">
                <a:solidFill>
                  <a:srgbClr val="FF0000"/>
                </a:solidFill>
              </a:rPr>
              <a:t>2\5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).</a:t>
            </a:r>
            <a:r>
              <a:rPr lang="ru-RU" dirty="0" smtClean="0"/>
              <a:t>больше </a:t>
            </a:r>
            <a:r>
              <a:rPr lang="ru-RU" sz="2800" dirty="0" smtClean="0">
                <a:solidFill>
                  <a:srgbClr val="00B050"/>
                </a:solidFill>
              </a:rPr>
              <a:t>5\3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в).меньше </a:t>
            </a:r>
            <a:r>
              <a:rPr lang="ru-RU" sz="2800" dirty="0" smtClean="0">
                <a:solidFill>
                  <a:srgbClr val="FFCC00"/>
                </a:solidFill>
              </a:rPr>
              <a:t>5\12.</a:t>
            </a: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76" y="3789040"/>
            <a:ext cx="1957819" cy="16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394557" y="805913"/>
            <a:ext cx="964310" cy="925842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 rot="5400000">
            <a:off x="2016691" y="740266"/>
            <a:ext cx="925842" cy="1081312"/>
            <a:chOff x="1824" y="633"/>
            <a:chExt cx="2834" cy="2849"/>
          </a:xfrm>
        </p:grpSpPr>
        <p:sp>
          <p:nvSpPr>
            <p:cNvPr id="1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431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FFFF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39430"/>
            <a:ext cx="7272808" cy="23416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Длинна единственного пути между  домиком Муравя и Жука равна 540 метрам. Муравей и  Жук  одновременно вышли из своих домиков со скоростью 100м\мин  и  80м\мин соответственно. На каком расстоянии от своего  домика Муравей встретится с Жуком? Обведи правильный ответ. </a:t>
            </a: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150912"/>
            <a:ext cx="5708027" cy="504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rgbClr val="F64C08"/>
                </a:solidFill>
              </a:rPr>
              <a:t>а</a:t>
            </a:r>
            <a:r>
              <a:rPr lang="ru-RU" sz="2400" dirty="0" smtClean="0">
                <a:solidFill>
                  <a:srgbClr val="F64C08"/>
                </a:solidFill>
              </a:rPr>
              <a:t>). 200 м. </a:t>
            </a:r>
            <a:r>
              <a:rPr lang="ru-RU" sz="2400" dirty="0">
                <a:solidFill>
                  <a:srgbClr val="0000FF"/>
                </a:solidFill>
              </a:rPr>
              <a:t>б</a:t>
            </a:r>
            <a:r>
              <a:rPr lang="ru-RU" sz="2400" dirty="0" smtClean="0">
                <a:solidFill>
                  <a:srgbClr val="0000FF"/>
                </a:solidFill>
              </a:rPr>
              <a:t>). 300 м. </a:t>
            </a:r>
            <a:r>
              <a:rPr lang="ru-RU" sz="2400" dirty="0" smtClean="0">
                <a:solidFill>
                  <a:srgbClr val="00A800"/>
                </a:solidFill>
              </a:rPr>
              <a:t>в). 240 м.</a:t>
            </a:r>
            <a:r>
              <a:rPr lang="ru-RU" sz="2400" dirty="0" smtClean="0">
                <a:solidFill>
                  <a:srgbClr val="FF00FF"/>
                </a:solidFill>
              </a:rPr>
              <a:t> г). 160 м.</a:t>
            </a:r>
            <a:endParaRPr lang="ru-RU" sz="2400" dirty="0">
              <a:solidFill>
                <a:srgbClr val="F64C0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926930"/>
            <a:ext cx="172675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7.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98" y="926716"/>
            <a:ext cx="922630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15" y="700019"/>
            <a:ext cx="2448272" cy="137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omepage"/>
          <p:cNvSpPr>
            <a:spLocks noEditPoints="1" noChangeArrowheads="1"/>
          </p:cNvSpPr>
          <p:nvPr/>
        </p:nvSpPr>
        <p:spPr bwMode="auto">
          <a:xfrm>
            <a:off x="7020272" y="4725144"/>
            <a:ext cx="897062" cy="11542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32D42A"/>
            </a:gs>
            <a:gs pos="73324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39430"/>
            <a:ext cx="7056784" cy="16216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Поезд  Москва – Краснодар отправляется в 14:20 ,а прибывает в 17:20 на следующий день (время  Московское).Сколько часов поезд находится в  пути? Обведи правильный ответ.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077072"/>
            <a:ext cx="3960446" cy="45371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00B8"/>
                </a:solidFill>
              </a:rPr>
              <a:t>а</a:t>
            </a:r>
            <a:r>
              <a:rPr lang="ru-RU" sz="2400" dirty="0" smtClean="0">
                <a:solidFill>
                  <a:srgbClr val="0000B8"/>
                </a:solidFill>
              </a:rPr>
              <a:t>). 3. </a:t>
            </a:r>
            <a:r>
              <a:rPr lang="ru-RU" sz="2400" dirty="0" smtClean="0">
                <a:solidFill>
                  <a:srgbClr val="FF0000"/>
                </a:solidFill>
              </a:rPr>
              <a:t>б). 27. </a:t>
            </a:r>
            <a:r>
              <a:rPr lang="ru-RU" sz="2400" dirty="0" smtClean="0">
                <a:solidFill>
                  <a:srgbClr val="00A800"/>
                </a:solidFill>
              </a:rPr>
              <a:t>в). 26. </a:t>
            </a:r>
            <a:r>
              <a:rPr lang="ru-RU" sz="2400" dirty="0" smtClean="0">
                <a:solidFill>
                  <a:srgbClr val="FFC000"/>
                </a:solidFill>
              </a:rPr>
              <a:t>г). 15.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8616" y="836712"/>
            <a:ext cx="172675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№ 8.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83" name="Picture 11" descr="C:\Program Files (x86)\Microsoft Office\MEDIA\CAGCAT10\j02406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18" y="4077072"/>
            <a:ext cx="2337349" cy="187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9292"/>
            <a:ext cx="1314849" cy="13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37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537</TotalTime>
  <Words>527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Математика  на  досуге.</vt:lpstr>
      <vt:lpstr>Презентация PowerPoint</vt:lpstr>
      <vt:lpstr>Презентация PowerPoint</vt:lpstr>
      <vt:lpstr>Жираф  получил  премию  за  своё  изобретение – 1  миллион  тугриков (местная  валюта).  На  всю  премию  он  решил  купить  компьютеры  по  24  тысячи  тугриков  за  каждый. На  остальные  деньги  купить  друзьям – зверям   подарки. Сколько      тугриков  останется  у  Жирафа  на  подарки  после  покупки  компьютеров?    </vt:lpstr>
      <vt:lpstr>Презентация PowerPoint</vt:lpstr>
      <vt:lpstr>     Муравью   необходимо собрать  75 важных  приборов. Для  изготовления  каждого  такого  прибора  требуется  8  болтов. Какое  минимальное количество упаковок  болтов  нужно  ему  купить  для   того, чтобы он мог  собрать  все  приборы, если в одной упаковке содержится  70  таких болтов? Обведи  правильный ответ.      </vt:lpstr>
      <vt:lpstr>№ 6.</vt:lpstr>
      <vt:lpstr>Длинна единственного пути между  домиком Муравя и Жука равна 540 метрам. Муравей и  Жук  одновременно вышли из своих домиков со скоростью 100м\мин  и  80м\мин соответственно. На каком расстоянии от своего  домика Муравей встретится с Жуком? Обведи правильный ответ. </vt:lpstr>
      <vt:lpstr>Поезд  Москва – Краснодар отправляется в 14:20 ,а прибывает в 17:20 на следующий день (время  Московское).Сколько часов поезд находится в  пути? Обведи правильный ответ.</vt:lpstr>
      <vt:lpstr>На  школьном концерте от 1А класса выступают семь гномов и Белоснежка – поют песню ; от 1Б выступают три медведя – танцуют ; от 1В выступает Буратино со стихом. Какую часть (долю) от выступающих составляют учащиеся, не из 1А? Обведи правильный ответ. </vt:lpstr>
      <vt:lpstr>Найди  длину  проволоки ,  из (всей длины) которой,  можно  сделать  каркас  куба  с ребром 1дм  5см . Обведи правильный ответ .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на  досуге.</dc:title>
  <dc:creator>Ната</dc:creator>
  <cp:lastModifiedBy>Ната</cp:lastModifiedBy>
  <cp:revision>55</cp:revision>
  <dcterms:created xsi:type="dcterms:W3CDTF">2015-02-08T07:22:33Z</dcterms:created>
  <dcterms:modified xsi:type="dcterms:W3CDTF">2015-02-16T17:24:40Z</dcterms:modified>
</cp:coreProperties>
</file>