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080720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МБОУ ДОД дом детского творчества МО Кавказский район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3" y="2258291"/>
            <a:ext cx="6584777" cy="3330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Этапы изготовления ёлочной игрушки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 «Колокольчик»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rgbClr val="C00000"/>
              </a:solidFill>
            </a:endParaRPr>
          </a:p>
          <a:p>
            <a:pPr algn="r">
              <a:lnSpc>
                <a:spcPct val="10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</a:rPr>
              <a:t>Коломейцева Елена Валентиновна</a:t>
            </a:r>
          </a:p>
          <a:p>
            <a:pPr algn="r">
              <a:lnSpc>
                <a:spcPct val="10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</a:rPr>
              <a:t>2013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4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2804120" cy="19986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Материалы и инструменты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99592" y="1916832"/>
            <a:ext cx="4032448" cy="1512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Пенопласт </a:t>
            </a:r>
            <a:r>
              <a:rPr lang="ru-RU" dirty="0" smtClean="0"/>
              <a:t>толщиной 0,5см, размером</a:t>
            </a:r>
            <a:r>
              <a:rPr lang="en-US" dirty="0" smtClean="0"/>
              <a:t> </a:t>
            </a:r>
            <a:r>
              <a:rPr lang="ru-RU" dirty="0" smtClean="0"/>
              <a:t>8</a:t>
            </a:r>
            <a:r>
              <a:rPr lang="en-US" dirty="0" smtClean="0"/>
              <a:t>x12</a:t>
            </a:r>
            <a:r>
              <a:rPr lang="ru-RU" dirty="0" smtClean="0"/>
              <a:t>см,</a:t>
            </a:r>
            <a:r>
              <a:rPr lang="en-US" dirty="0" smtClean="0"/>
              <a:t> </a:t>
            </a:r>
            <a:r>
              <a:rPr lang="ru-RU" dirty="0" smtClean="0"/>
              <a:t>ткань  - </a:t>
            </a:r>
            <a:r>
              <a:rPr lang="ru-RU" dirty="0" err="1" smtClean="0"/>
              <a:t>органза</a:t>
            </a:r>
            <a:r>
              <a:rPr lang="ru-RU" dirty="0" smtClean="0"/>
              <a:t>, выкройка ёлочной игрушки, тесьма ленточная 0,5 см, ажурная.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3311351" cy="11521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К</a:t>
            </a:r>
            <a:r>
              <a:rPr lang="ru-RU" dirty="0" smtClean="0"/>
              <a:t>лей полимерный универсальный «Титан», ножницы, карандаш.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2088232" cy="1994095"/>
          </a:xfrm>
        </p:spPr>
      </p:pic>
    </p:spTree>
    <p:extLst>
      <p:ext uri="{BB962C8B-B14F-4D97-AF65-F5344CB8AC3E}">
        <p14:creationId xmlns:p14="http://schemas.microsoft.com/office/powerpoint/2010/main" val="292121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7" y="1196752"/>
            <a:ext cx="3528392" cy="648072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Подготовка основы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832620"/>
            <a:ext cx="3416424" cy="333677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Шаблон «Колокольчика» положить на пенопласт, обвести, стараясь не сильно продавливать основу.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Ножницами вырезать основу из пенопласта по обведённому контуру.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46" y="1412776"/>
            <a:ext cx="2520280" cy="14163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6"/>
            <a:ext cx="2699792" cy="15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4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3384376" cy="57606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Оформление тканью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772816"/>
            <a:ext cx="2931367" cy="381642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Основу намазать тонким слоем клея «Титан» с двух сторон и приклеить ткань - </a:t>
            </a:r>
            <a:r>
              <a:rPr lang="ru-RU" sz="2000" dirty="0" err="1" smtClean="0"/>
              <a:t>органзу</a:t>
            </a:r>
            <a:r>
              <a:rPr lang="ru-RU" sz="2000" dirty="0" smtClean="0"/>
              <a:t>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Излишки ткани срезать вровень с краем основы.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3276600" cy="18414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53049"/>
            <a:ext cx="3280975" cy="18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1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268760"/>
            <a:ext cx="3312368" cy="432048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Оформление среза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43873" y="1700808"/>
            <a:ext cx="3944551" cy="3816424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/>
              <a:t>На одну сторону бокового среза нанести клей и  прикрепить  серебристую тесьму шириной </a:t>
            </a:r>
          </a:p>
          <a:p>
            <a:pPr algn="l"/>
            <a:r>
              <a:rPr lang="ru-RU" sz="1800" dirty="0" smtClean="0"/>
              <a:t>0, 5 см, начиная с верхнего выступа.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/>
              <a:t>Постепенно оклеив весь боковой срез тесьмой,  сформировать  петлю. Излишек тесьмы срезать, приклеить её край к верхнему выступу.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3276600" cy="184144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327181"/>
            <a:ext cx="3256248" cy="183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4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80728"/>
            <a:ext cx="3456384" cy="1080120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Декоративное оформление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97"/>
          <a:stretch>
            <a:fillRect/>
          </a:stretch>
        </p:blipFill>
        <p:spPr>
          <a:xfrm>
            <a:off x="1691680" y="1916832"/>
            <a:ext cx="2971800" cy="2971800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988840"/>
            <a:ext cx="3219400" cy="338437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Используя декоративную тесьму «Бантики», «Снежинки»,  украсить по низу и по верху одну сторону ёлочной игрушки, приклеивая её небольшими фрагментами.  Затем украсить другую сторону 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49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Готовое изделие – ёлочная игрушка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«Колокольчик»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58" y="2457796"/>
            <a:ext cx="1687484" cy="3009207"/>
          </a:xfrm>
          <a:ln>
            <a:solidFill>
              <a:srgbClr val="C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128857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866</TotalTime>
  <Words>196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МБОУ ДОД дом детского творчества МО Кавказский район </vt:lpstr>
      <vt:lpstr>Материалы и инструменты</vt:lpstr>
      <vt:lpstr>Подготовка основы</vt:lpstr>
      <vt:lpstr>Оформление тканью</vt:lpstr>
      <vt:lpstr>Оформление среза</vt:lpstr>
      <vt:lpstr>Декоративное оформление</vt:lpstr>
      <vt:lpstr>Готовое изделие – ёлочная игрушка «Колокольчик»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ДОД дом детского творчества МО Кавказский район </dc:title>
  <dc:creator>HP</dc:creator>
  <cp:lastModifiedBy>HP</cp:lastModifiedBy>
  <cp:revision>19</cp:revision>
  <dcterms:created xsi:type="dcterms:W3CDTF">2014-02-12T15:13:22Z</dcterms:created>
  <dcterms:modified xsi:type="dcterms:W3CDTF">2015-02-06T12:47:16Z</dcterms:modified>
</cp:coreProperties>
</file>