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sldIdLst>
    <p:sldId id="256" r:id="rId2"/>
    <p:sldId id="273" r:id="rId3"/>
    <p:sldId id="283" r:id="rId4"/>
    <p:sldId id="257" r:id="rId5"/>
    <p:sldId id="270" r:id="rId6"/>
    <p:sldId id="258" r:id="rId7"/>
    <p:sldId id="285" r:id="rId8"/>
    <p:sldId id="286" r:id="rId9"/>
    <p:sldId id="259" r:id="rId10"/>
    <p:sldId id="260" r:id="rId11"/>
    <p:sldId id="261" r:id="rId12"/>
    <p:sldId id="269" r:id="rId13"/>
    <p:sldId id="274" r:id="rId14"/>
    <p:sldId id="276" r:id="rId15"/>
    <p:sldId id="277" r:id="rId16"/>
    <p:sldId id="275" r:id="rId17"/>
    <p:sldId id="279" r:id="rId18"/>
    <p:sldId id="262" r:id="rId19"/>
    <p:sldId id="268" r:id="rId20"/>
    <p:sldId id="264" r:id="rId21"/>
    <p:sldId id="278" r:id="rId22"/>
    <p:sldId id="281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38F65-96FE-4D4D-99A6-4E51A96851E1}" type="doc">
      <dgm:prSet loTypeId="urn:microsoft.com/office/officeart/2005/8/layout/hProcess9" loCatId="" qsTypeId="urn:microsoft.com/office/officeart/2005/8/quickstyle/simple2" qsCatId="simple" csTypeId="urn:microsoft.com/office/officeart/2005/8/colors/accent0_2" csCatId="mainScheme" phldr="1"/>
      <dgm:spPr/>
    </dgm:pt>
    <dgm:pt modelId="{0F33C2E7-F815-0B4C-839C-2C1DD0F35B02}">
      <dgm:prSet phldrT="[Text]"/>
      <dgm:spPr/>
      <dgm:t>
        <a:bodyPr/>
        <a:lstStyle/>
        <a:p>
          <a:r>
            <a:rPr lang="ru-RU" dirty="0" smtClean="0"/>
            <a:t>Предметные</a:t>
          </a:r>
          <a:endParaRPr lang="en-US" dirty="0"/>
        </a:p>
      </dgm:t>
    </dgm:pt>
    <dgm:pt modelId="{3282A731-240C-A44A-B5C0-B9DAA2438DAF}" type="parTrans" cxnId="{E8B5C4FC-0D22-F44A-9F20-69131A90317E}">
      <dgm:prSet/>
      <dgm:spPr/>
      <dgm:t>
        <a:bodyPr/>
        <a:lstStyle/>
        <a:p>
          <a:endParaRPr lang="en-US"/>
        </a:p>
      </dgm:t>
    </dgm:pt>
    <dgm:pt modelId="{7A65D98F-D302-1740-9145-D72C41A35CAA}" type="sibTrans" cxnId="{E8B5C4FC-0D22-F44A-9F20-69131A90317E}">
      <dgm:prSet/>
      <dgm:spPr/>
      <dgm:t>
        <a:bodyPr/>
        <a:lstStyle/>
        <a:p>
          <a:endParaRPr lang="en-US"/>
        </a:p>
      </dgm:t>
    </dgm:pt>
    <dgm:pt modelId="{96F9BF23-92C4-5548-8D29-3FDFDF515680}">
      <dgm:prSet phldrT="[Text]"/>
      <dgm:spPr/>
      <dgm:t>
        <a:bodyPr/>
        <a:lstStyle/>
        <a:p>
          <a:r>
            <a:rPr lang="ru-RU" dirty="0" err="1" smtClean="0"/>
            <a:t>Метапредметные</a:t>
          </a:r>
          <a:endParaRPr lang="en-US" dirty="0"/>
        </a:p>
      </dgm:t>
    </dgm:pt>
    <dgm:pt modelId="{A6F064D4-8695-1D42-A6F7-B5308C253FA7}" type="parTrans" cxnId="{5CCE6324-B39E-D649-A913-0C2B21CB8455}">
      <dgm:prSet/>
      <dgm:spPr/>
      <dgm:t>
        <a:bodyPr/>
        <a:lstStyle/>
        <a:p>
          <a:endParaRPr lang="en-US"/>
        </a:p>
      </dgm:t>
    </dgm:pt>
    <dgm:pt modelId="{B64EF0BF-7C2A-8C49-9B8F-BF3A5270B6B4}" type="sibTrans" cxnId="{5CCE6324-B39E-D649-A913-0C2B21CB8455}">
      <dgm:prSet/>
      <dgm:spPr/>
      <dgm:t>
        <a:bodyPr/>
        <a:lstStyle/>
        <a:p>
          <a:endParaRPr lang="en-US"/>
        </a:p>
      </dgm:t>
    </dgm:pt>
    <dgm:pt modelId="{71BE0504-6577-824E-85DC-1321A64FFCDF}">
      <dgm:prSet phldrT="[Text]"/>
      <dgm:spPr/>
      <dgm:t>
        <a:bodyPr/>
        <a:lstStyle/>
        <a:p>
          <a:r>
            <a:rPr lang="ru-RU" dirty="0" smtClean="0"/>
            <a:t>Личностные</a:t>
          </a:r>
          <a:endParaRPr lang="en-US" dirty="0"/>
        </a:p>
      </dgm:t>
    </dgm:pt>
    <dgm:pt modelId="{8D5C90A8-953E-6C4F-97AD-53BE3DFAA1B7}" type="parTrans" cxnId="{310786F1-214A-8540-9CA2-7E4E1FD2090F}">
      <dgm:prSet/>
      <dgm:spPr/>
      <dgm:t>
        <a:bodyPr/>
        <a:lstStyle/>
        <a:p>
          <a:endParaRPr lang="en-US"/>
        </a:p>
      </dgm:t>
    </dgm:pt>
    <dgm:pt modelId="{FD434078-2469-E04F-B975-3AF27CCD7293}" type="sibTrans" cxnId="{310786F1-214A-8540-9CA2-7E4E1FD2090F}">
      <dgm:prSet/>
      <dgm:spPr/>
      <dgm:t>
        <a:bodyPr/>
        <a:lstStyle/>
        <a:p>
          <a:endParaRPr lang="en-US"/>
        </a:p>
      </dgm:t>
    </dgm:pt>
    <dgm:pt modelId="{DA396C96-6E92-E240-939A-D9E16FA9D08F}" type="pres">
      <dgm:prSet presAssocID="{4FF38F65-96FE-4D4D-99A6-4E51A96851E1}" presName="CompostProcess" presStyleCnt="0">
        <dgm:presLayoutVars>
          <dgm:dir/>
          <dgm:resizeHandles val="exact"/>
        </dgm:presLayoutVars>
      </dgm:prSet>
      <dgm:spPr/>
    </dgm:pt>
    <dgm:pt modelId="{2422AE88-B457-EA48-9B2F-68A87CF7A525}" type="pres">
      <dgm:prSet presAssocID="{4FF38F65-96FE-4D4D-99A6-4E51A96851E1}" presName="arrow" presStyleLbl="bgShp" presStyleIdx="0" presStyleCnt="1"/>
      <dgm:spPr/>
    </dgm:pt>
    <dgm:pt modelId="{B4C569B0-4283-EF4A-A281-24AD04C077F3}" type="pres">
      <dgm:prSet presAssocID="{4FF38F65-96FE-4D4D-99A6-4E51A96851E1}" presName="linearProcess" presStyleCnt="0"/>
      <dgm:spPr/>
    </dgm:pt>
    <dgm:pt modelId="{914264B9-5A99-EA40-AC73-2FE4E3A213D4}" type="pres">
      <dgm:prSet presAssocID="{0F33C2E7-F815-0B4C-839C-2C1DD0F35B0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D5CF8-16BB-B548-A22F-B6DF6CEE47EA}" type="pres">
      <dgm:prSet presAssocID="{7A65D98F-D302-1740-9145-D72C41A35CAA}" presName="sibTrans" presStyleCnt="0"/>
      <dgm:spPr/>
    </dgm:pt>
    <dgm:pt modelId="{6063887C-1777-894A-83D7-75451E22458E}" type="pres">
      <dgm:prSet presAssocID="{96F9BF23-92C4-5548-8D29-3FDFDF51568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18650-FE42-EB47-810A-9C378A93872E}" type="pres">
      <dgm:prSet presAssocID="{B64EF0BF-7C2A-8C49-9B8F-BF3A5270B6B4}" presName="sibTrans" presStyleCnt="0"/>
      <dgm:spPr/>
    </dgm:pt>
    <dgm:pt modelId="{0D614C16-85EB-B44F-ADF8-6AC36BDED399}" type="pres">
      <dgm:prSet presAssocID="{71BE0504-6577-824E-85DC-1321A64FFCD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E6324-B39E-D649-A913-0C2B21CB8455}" srcId="{4FF38F65-96FE-4D4D-99A6-4E51A96851E1}" destId="{96F9BF23-92C4-5548-8D29-3FDFDF515680}" srcOrd="1" destOrd="0" parTransId="{A6F064D4-8695-1D42-A6F7-B5308C253FA7}" sibTransId="{B64EF0BF-7C2A-8C49-9B8F-BF3A5270B6B4}"/>
    <dgm:cxn modelId="{310786F1-214A-8540-9CA2-7E4E1FD2090F}" srcId="{4FF38F65-96FE-4D4D-99A6-4E51A96851E1}" destId="{71BE0504-6577-824E-85DC-1321A64FFCDF}" srcOrd="2" destOrd="0" parTransId="{8D5C90A8-953E-6C4F-97AD-53BE3DFAA1B7}" sibTransId="{FD434078-2469-E04F-B975-3AF27CCD7293}"/>
    <dgm:cxn modelId="{392AD9F9-0EF1-E04B-8DDA-A5A7A1884CEF}" type="presOf" srcId="{0F33C2E7-F815-0B4C-839C-2C1DD0F35B02}" destId="{914264B9-5A99-EA40-AC73-2FE4E3A213D4}" srcOrd="0" destOrd="0" presId="urn:microsoft.com/office/officeart/2005/8/layout/hProcess9"/>
    <dgm:cxn modelId="{F37E5A92-D7EA-B147-996D-E8BD9398C347}" type="presOf" srcId="{96F9BF23-92C4-5548-8D29-3FDFDF515680}" destId="{6063887C-1777-894A-83D7-75451E22458E}" srcOrd="0" destOrd="0" presId="urn:microsoft.com/office/officeart/2005/8/layout/hProcess9"/>
    <dgm:cxn modelId="{13954DD0-2625-9F48-AFBD-3B5621886C45}" type="presOf" srcId="{71BE0504-6577-824E-85DC-1321A64FFCDF}" destId="{0D614C16-85EB-B44F-ADF8-6AC36BDED399}" srcOrd="0" destOrd="0" presId="urn:microsoft.com/office/officeart/2005/8/layout/hProcess9"/>
    <dgm:cxn modelId="{E8B5C4FC-0D22-F44A-9F20-69131A90317E}" srcId="{4FF38F65-96FE-4D4D-99A6-4E51A96851E1}" destId="{0F33C2E7-F815-0B4C-839C-2C1DD0F35B02}" srcOrd="0" destOrd="0" parTransId="{3282A731-240C-A44A-B5C0-B9DAA2438DAF}" sibTransId="{7A65D98F-D302-1740-9145-D72C41A35CAA}"/>
    <dgm:cxn modelId="{0A4B5E98-DF73-1848-A2E5-9D5C412CB285}" type="presOf" srcId="{4FF38F65-96FE-4D4D-99A6-4E51A96851E1}" destId="{DA396C96-6E92-E240-939A-D9E16FA9D08F}" srcOrd="0" destOrd="0" presId="urn:microsoft.com/office/officeart/2005/8/layout/hProcess9"/>
    <dgm:cxn modelId="{13F63C07-EB98-304D-BD82-E7A684393F21}" type="presParOf" srcId="{DA396C96-6E92-E240-939A-D9E16FA9D08F}" destId="{2422AE88-B457-EA48-9B2F-68A87CF7A525}" srcOrd="0" destOrd="0" presId="urn:microsoft.com/office/officeart/2005/8/layout/hProcess9"/>
    <dgm:cxn modelId="{0F19CB38-0CE3-B842-9123-E8AAE65A8717}" type="presParOf" srcId="{DA396C96-6E92-E240-939A-D9E16FA9D08F}" destId="{B4C569B0-4283-EF4A-A281-24AD04C077F3}" srcOrd="1" destOrd="0" presId="urn:microsoft.com/office/officeart/2005/8/layout/hProcess9"/>
    <dgm:cxn modelId="{6CE506C5-271F-7648-A851-4D09C209DC5F}" type="presParOf" srcId="{B4C569B0-4283-EF4A-A281-24AD04C077F3}" destId="{914264B9-5A99-EA40-AC73-2FE4E3A213D4}" srcOrd="0" destOrd="0" presId="urn:microsoft.com/office/officeart/2005/8/layout/hProcess9"/>
    <dgm:cxn modelId="{9FFB5644-E413-B747-B6F0-59043689D83D}" type="presParOf" srcId="{B4C569B0-4283-EF4A-A281-24AD04C077F3}" destId="{7A0D5CF8-16BB-B548-A22F-B6DF6CEE47EA}" srcOrd="1" destOrd="0" presId="urn:microsoft.com/office/officeart/2005/8/layout/hProcess9"/>
    <dgm:cxn modelId="{CA7540B8-22FC-6A4A-9939-6971AA9C9A64}" type="presParOf" srcId="{B4C569B0-4283-EF4A-A281-24AD04C077F3}" destId="{6063887C-1777-894A-83D7-75451E22458E}" srcOrd="2" destOrd="0" presId="urn:microsoft.com/office/officeart/2005/8/layout/hProcess9"/>
    <dgm:cxn modelId="{4D333787-8CCB-DB48-A032-1452DF401603}" type="presParOf" srcId="{B4C569B0-4283-EF4A-A281-24AD04C077F3}" destId="{6D818650-FE42-EB47-810A-9C378A93872E}" srcOrd="3" destOrd="0" presId="urn:microsoft.com/office/officeart/2005/8/layout/hProcess9"/>
    <dgm:cxn modelId="{27D5C908-0E55-6C4E-9779-68DA0F5DA3CB}" type="presParOf" srcId="{B4C569B0-4283-EF4A-A281-24AD04C077F3}" destId="{0D614C16-85EB-B44F-ADF8-6AC36BDED39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E3957-5D01-AD49-BE4A-54892C182431}" type="doc">
      <dgm:prSet loTypeId="urn:microsoft.com/office/officeart/2005/8/layout/vList5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2FE9066-82D3-054B-8687-6A49AFA812FB}">
      <dgm:prSet phldrT="[Text]"/>
      <dgm:spPr/>
      <dgm:t>
        <a:bodyPr/>
        <a:lstStyle/>
        <a:p>
          <a:r>
            <a:rPr lang="ru-RU" dirty="0" smtClean="0"/>
            <a:t>Индивидуальная  образовательная  траектория</a:t>
          </a:r>
          <a:endParaRPr lang="en-US" dirty="0"/>
        </a:p>
      </dgm:t>
    </dgm:pt>
    <dgm:pt modelId="{509D8873-9829-A647-8B9F-18D9CB927EE4}" type="parTrans" cxnId="{00AA860C-C87F-5F43-B0EF-C12A52472FF6}">
      <dgm:prSet/>
      <dgm:spPr/>
      <dgm:t>
        <a:bodyPr/>
        <a:lstStyle/>
        <a:p>
          <a:endParaRPr lang="en-US"/>
        </a:p>
      </dgm:t>
    </dgm:pt>
    <dgm:pt modelId="{6B30D915-AFE9-5D4C-AE43-75FF01DD67AA}" type="sibTrans" cxnId="{00AA860C-C87F-5F43-B0EF-C12A52472FF6}">
      <dgm:prSet/>
      <dgm:spPr/>
      <dgm:t>
        <a:bodyPr/>
        <a:lstStyle/>
        <a:p>
          <a:endParaRPr lang="en-US"/>
        </a:p>
      </dgm:t>
    </dgm:pt>
    <dgm:pt modelId="{48D0BB2A-5035-4848-A682-5EECC4E5C0DC}">
      <dgm:prSet phldrT="[Text]"/>
      <dgm:spPr/>
      <dgm:t>
        <a:bodyPr/>
        <a:lstStyle/>
        <a:p>
          <a:r>
            <a:rPr lang="en-US" dirty="0" err="1" smtClean="0"/>
            <a:t>П</a:t>
          </a:r>
          <a:r>
            <a:rPr lang="ru-RU" dirty="0" err="1" smtClean="0"/>
            <a:t>ерсональный</a:t>
          </a:r>
          <a:r>
            <a:rPr lang="ru-RU" dirty="0" smtClean="0"/>
            <a:t> путь движения личности в направлении реализации собственного потенциала</a:t>
          </a:r>
          <a:endParaRPr lang="en-US" dirty="0"/>
        </a:p>
      </dgm:t>
    </dgm:pt>
    <dgm:pt modelId="{9B35824C-CD8E-714F-9CCA-4F4B380ADFE1}" type="parTrans" cxnId="{8FAFC0DE-437E-C94A-B338-5FFEB93A8CC2}">
      <dgm:prSet/>
      <dgm:spPr/>
      <dgm:t>
        <a:bodyPr/>
        <a:lstStyle/>
        <a:p>
          <a:endParaRPr lang="en-US"/>
        </a:p>
      </dgm:t>
    </dgm:pt>
    <dgm:pt modelId="{FC33E687-5E49-684A-819B-D5052A75FD07}" type="sibTrans" cxnId="{8FAFC0DE-437E-C94A-B338-5FFEB93A8CC2}">
      <dgm:prSet/>
      <dgm:spPr/>
      <dgm:t>
        <a:bodyPr/>
        <a:lstStyle/>
        <a:p>
          <a:endParaRPr lang="en-US"/>
        </a:p>
      </dgm:t>
    </dgm:pt>
    <dgm:pt modelId="{5E184040-6BA3-9742-9E89-5E403FAB78A7}">
      <dgm:prSet phldrT="[Text]" phldr="1"/>
      <dgm:spPr/>
      <dgm:t>
        <a:bodyPr/>
        <a:lstStyle/>
        <a:p>
          <a:endParaRPr lang="en-US" dirty="0"/>
        </a:p>
      </dgm:t>
    </dgm:pt>
    <dgm:pt modelId="{E9FA7D16-E178-8D4F-8419-2BBAD6E0E3DC}" type="parTrans" cxnId="{AC0D90F5-6A65-174A-BE89-C2E1EF7084AF}">
      <dgm:prSet/>
      <dgm:spPr/>
      <dgm:t>
        <a:bodyPr/>
        <a:lstStyle/>
        <a:p>
          <a:endParaRPr lang="en-US"/>
        </a:p>
      </dgm:t>
    </dgm:pt>
    <dgm:pt modelId="{4DA7BA77-5950-5B49-9F16-C08080AC4A24}" type="sibTrans" cxnId="{AC0D90F5-6A65-174A-BE89-C2E1EF7084AF}">
      <dgm:prSet/>
      <dgm:spPr/>
      <dgm:t>
        <a:bodyPr/>
        <a:lstStyle/>
        <a:p>
          <a:endParaRPr lang="en-US"/>
        </a:p>
      </dgm:t>
    </dgm:pt>
    <dgm:pt modelId="{E40030CC-2836-A548-99F2-40224ABF5BBC}">
      <dgm:prSet phldrT="[Text]"/>
      <dgm:spPr/>
      <dgm:t>
        <a:bodyPr/>
        <a:lstStyle/>
        <a:p>
          <a:r>
            <a:rPr lang="ru-RU" dirty="0" smtClean="0"/>
            <a:t>Индивидуальный образовательный маршрут</a:t>
          </a:r>
          <a:endParaRPr lang="en-US" dirty="0"/>
        </a:p>
      </dgm:t>
    </dgm:pt>
    <dgm:pt modelId="{CBECEFB2-E7CF-864F-B036-F61B3146E294}" type="parTrans" cxnId="{8ECEBD54-EB1B-5746-AB2C-6865535B4FB3}">
      <dgm:prSet/>
      <dgm:spPr/>
      <dgm:t>
        <a:bodyPr/>
        <a:lstStyle/>
        <a:p>
          <a:endParaRPr lang="en-US"/>
        </a:p>
      </dgm:t>
    </dgm:pt>
    <dgm:pt modelId="{BCC8CA04-E549-7A45-BA24-F492FA1CFB63}" type="sibTrans" cxnId="{8ECEBD54-EB1B-5746-AB2C-6865535B4FB3}">
      <dgm:prSet/>
      <dgm:spPr/>
      <dgm:t>
        <a:bodyPr/>
        <a:lstStyle/>
        <a:p>
          <a:endParaRPr lang="en-US"/>
        </a:p>
      </dgm:t>
    </dgm:pt>
    <dgm:pt modelId="{E8020044-F621-3E40-A360-6114224900EE}">
      <dgm:prSet phldrT="[Text]"/>
      <dgm:spPr/>
      <dgm:t>
        <a:bodyPr/>
        <a:lstStyle/>
        <a:p>
          <a:r>
            <a:rPr lang="en-US" dirty="0" err="1" smtClean="0"/>
            <a:t>В</a:t>
          </a:r>
          <a:r>
            <a:rPr lang="ru-RU" dirty="0" smtClean="0"/>
            <a:t>ременная последовательность реализации образовательной деятельности человека на определенном этапе обучения, в конкретном возрастном периоде</a:t>
          </a:r>
          <a:endParaRPr lang="en-US" dirty="0"/>
        </a:p>
      </dgm:t>
    </dgm:pt>
    <dgm:pt modelId="{5E545852-36DD-E548-9C14-6F39C1B98FE3}" type="parTrans" cxnId="{E16777B4-C15F-CA4F-840B-511E771006C1}">
      <dgm:prSet/>
      <dgm:spPr/>
      <dgm:t>
        <a:bodyPr/>
        <a:lstStyle/>
        <a:p>
          <a:endParaRPr lang="en-US"/>
        </a:p>
      </dgm:t>
    </dgm:pt>
    <dgm:pt modelId="{7FB07AF1-4D50-EC41-9219-207FAA4569D3}" type="sibTrans" cxnId="{E16777B4-C15F-CA4F-840B-511E771006C1}">
      <dgm:prSet/>
      <dgm:spPr/>
      <dgm:t>
        <a:bodyPr/>
        <a:lstStyle/>
        <a:p>
          <a:endParaRPr lang="en-US"/>
        </a:p>
      </dgm:t>
    </dgm:pt>
    <dgm:pt modelId="{446AAFC0-4409-CE47-ACF8-37BD02C84F38}">
      <dgm:prSet phldrT="[Text]" phldr="1"/>
      <dgm:spPr/>
      <dgm:t>
        <a:bodyPr/>
        <a:lstStyle/>
        <a:p>
          <a:endParaRPr lang="en-US"/>
        </a:p>
      </dgm:t>
    </dgm:pt>
    <dgm:pt modelId="{8B384B07-BED8-DE4A-AD5E-24216F591F85}" type="parTrans" cxnId="{D52CAB8E-5E7A-BE4A-B075-A0531C23A1C8}">
      <dgm:prSet/>
      <dgm:spPr/>
      <dgm:t>
        <a:bodyPr/>
        <a:lstStyle/>
        <a:p>
          <a:endParaRPr lang="en-US"/>
        </a:p>
      </dgm:t>
    </dgm:pt>
    <dgm:pt modelId="{EAD9EBE0-1DF7-0548-87C1-3816AD887220}" type="sibTrans" cxnId="{D52CAB8E-5E7A-BE4A-B075-A0531C23A1C8}">
      <dgm:prSet/>
      <dgm:spPr/>
      <dgm:t>
        <a:bodyPr/>
        <a:lstStyle/>
        <a:p>
          <a:endParaRPr lang="en-US"/>
        </a:p>
      </dgm:t>
    </dgm:pt>
    <dgm:pt modelId="{92DC5565-1B41-224E-9474-641318ADEA56}">
      <dgm:prSet phldrT="[Text]"/>
      <dgm:spPr/>
      <dgm:t>
        <a:bodyPr/>
        <a:lstStyle/>
        <a:p>
          <a:r>
            <a:rPr lang="ru-RU" dirty="0" smtClean="0"/>
            <a:t>Индивидуальная образовательная программа</a:t>
          </a:r>
          <a:endParaRPr lang="en-US" dirty="0"/>
        </a:p>
      </dgm:t>
    </dgm:pt>
    <dgm:pt modelId="{772B1915-7863-044E-9BCA-74C924F92AAA}" type="parTrans" cxnId="{37E16C4C-A19E-1A4E-A8E6-5DCAC0F402FF}">
      <dgm:prSet/>
      <dgm:spPr/>
      <dgm:t>
        <a:bodyPr/>
        <a:lstStyle/>
        <a:p>
          <a:endParaRPr lang="en-US"/>
        </a:p>
      </dgm:t>
    </dgm:pt>
    <dgm:pt modelId="{06399F47-03BE-E84B-9B2E-8B68B11EB375}" type="sibTrans" cxnId="{37E16C4C-A19E-1A4E-A8E6-5DCAC0F402FF}">
      <dgm:prSet/>
      <dgm:spPr/>
      <dgm:t>
        <a:bodyPr/>
        <a:lstStyle/>
        <a:p>
          <a:endParaRPr lang="en-US"/>
        </a:p>
      </dgm:t>
    </dgm:pt>
    <dgm:pt modelId="{E8DE358C-53DD-8045-85A3-092DBFD8795B}">
      <dgm:prSet phldrT="[Text]"/>
      <dgm:spPr/>
      <dgm:t>
        <a:bodyPr/>
        <a:lstStyle/>
        <a:p>
          <a:r>
            <a:rPr lang="en-US" dirty="0" err="1" smtClean="0"/>
            <a:t>Д</a:t>
          </a:r>
          <a:r>
            <a:rPr lang="ru-RU" dirty="0" err="1" smtClean="0"/>
            <a:t>окумент</a:t>
          </a:r>
          <a:r>
            <a:rPr lang="ru-RU" dirty="0" smtClean="0"/>
            <a:t>, содержащий совокупность разделов, форм и способов их освоения воспитанником/обучающимся</a:t>
          </a:r>
          <a:endParaRPr lang="en-US" dirty="0"/>
        </a:p>
      </dgm:t>
    </dgm:pt>
    <dgm:pt modelId="{F077AA1F-FA6B-D345-9D4C-7A6300CAA1E4}" type="parTrans" cxnId="{C4E64CE5-ABF6-4E45-B485-2DF7C9E3C3C8}">
      <dgm:prSet/>
      <dgm:spPr/>
      <dgm:t>
        <a:bodyPr/>
        <a:lstStyle/>
        <a:p>
          <a:endParaRPr lang="en-US"/>
        </a:p>
      </dgm:t>
    </dgm:pt>
    <dgm:pt modelId="{A9164126-94A0-CD43-9BC3-ABB7730756CF}" type="sibTrans" cxnId="{C4E64CE5-ABF6-4E45-B485-2DF7C9E3C3C8}">
      <dgm:prSet/>
      <dgm:spPr/>
      <dgm:t>
        <a:bodyPr/>
        <a:lstStyle/>
        <a:p>
          <a:endParaRPr lang="en-US"/>
        </a:p>
      </dgm:t>
    </dgm:pt>
    <dgm:pt modelId="{B65A61DB-BE92-D94E-AF4F-0BD8A5A9A788}">
      <dgm:prSet phldrT="[Text]" phldr="1"/>
      <dgm:spPr/>
      <dgm:t>
        <a:bodyPr/>
        <a:lstStyle/>
        <a:p>
          <a:endParaRPr lang="en-US" dirty="0"/>
        </a:p>
      </dgm:t>
    </dgm:pt>
    <dgm:pt modelId="{E9E10740-2290-C748-B1FE-8ACB3E444189}" type="parTrans" cxnId="{0A5F0442-7087-9440-B976-94B00F2185EB}">
      <dgm:prSet/>
      <dgm:spPr/>
      <dgm:t>
        <a:bodyPr/>
        <a:lstStyle/>
        <a:p>
          <a:endParaRPr lang="en-US"/>
        </a:p>
      </dgm:t>
    </dgm:pt>
    <dgm:pt modelId="{E8920E10-58C2-7047-8FC9-5EBE2DF4FD67}" type="sibTrans" cxnId="{0A5F0442-7087-9440-B976-94B00F2185EB}">
      <dgm:prSet/>
      <dgm:spPr/>
      <dgm:t>
        <a:bodyPr/>
        <a:lstStyle/>
        <a:p>
          <a:endParaRPr lang="en-US"/>
        </a:p>
      </dgm:t>
    </dgm:pt>
    <dgm:pt modelId="{15FCBB70-F78F-6441-8FA6-97A2A9FD252E}" type="pres">
      <dgm:prSet presAssocID="{82DE3957-5D01-AD49-BE4A-54892C1824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D1E811-F069-F944-9F6F-D242EF3A8E58}" type="pres">
      <dgm:prSet presAssocID="{62FE9066-82D3-054B-8687-6A49AFA812FB}" presName="linNode" presStyleCnt="0"/>
      <dgm:spPr/>
    </dgm:pt>
    <dgm:pt modelId="{001FD823-2F38-2E45-8402-EA852F9095E0}" type="pres">
      <dgm:prSet presAssocID="{62FE9066-82D3-054B-8687-6A49AFA812F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21467-A720-224F-9A19-6626F4B7055D}" type="pres">
      <dgm:prSet presAssocID="{62FE9066-82D3-054B-8687-6A49AFA812F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DEB73-0250-AF40-A720-93F245D07FB0}" type="pres">
      <dgm:prSet presAssocID="{6B30D915-AFE9-5D4C-AE43-75FF01DD67AA}" presName="sp" presStyleCnt="0"/>
      <dgm:spPr/>
    </dgm:pt>
    <dgm:pt modelId="{08047351-20BA-1646-A1A2-7D5648380BD4}" type="pres">
      <dgm:prSet presAssocID="{E40030CC-2836-A548-99F2-40224ABF5BBC}" presName="linNode" presStyleCnt="0"/>
      <dgm:spPr/>
    </dgm:pt>
    <dgm:pt modelId="{9AEB592C-9A6B-C844-9513-622AB100C900}" type="pres">
      <dgm:prSet presAssocID="{E40030CC-2836-A548-99F2-40224ABF5B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8C8E9-E2AD-4C47-8F72-D586BB1A8065}" type="pres">
      <dgm:prSet presAssocID="{E40030CC-2836-A548-99F2-40224ABF5BB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A2CA0-312E-5D4D-978C-6B53859E849B}" type="pres">
      <dgm:prSet presAssocID="{BCC8CA04-E549-7A45-BA24-F492FA1CFB63}" presName="sp" presStyleCnt="0"/>
      <dgm:spPr/>
    </dgm:pt>
    <dgm:pt modelId="{79C9A612-6CF4-9848-9AA2-6C064E267337}" type="pres">
      <dgm:prSet presAssocID="{92DC5565-1B41-224E-9474-641318ADEA56}" presName="linNode" presStyleCnt="0"/>
      <dgm:spPr/>
    </dgm:pt>
    <dgm:pt modelId="{494D910F-8199-4248-8A85-0E0DB3221C53}" type="pres">
      <dgm:prSet presAssocID="{92DC5565-1B41-224E-9474-641318ADEA5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E15F4-EC51-9F46-AE81-EDF4C330F8C6}" type="pres">
      <dgm:prSet presAssocID="{92DC5565-1B41-224E-9474-641318ADEA5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EBD54-EB1B-5746-AB2C-6865535B4FB3}" srcId="{82DE3957-5D01-AD49-BE4A-54892C182431}" destId="{E40030CC-2836-A548-99F2-40224ABF5BBC}" srcOrd="1" destOrd="0" parTransId="{CBECEFB2-E7CF-864F-B036-F61B3146E294}" sibTransId="{BCC8CA04-E549-7A45-BA24-F492FA1CFB63}"/>
    <dgm:cxn modelId="{1DDFB782-8C71-C545-84A5-8FA802049A8B}" type="presOf" srcId="{B65A61DB-BE92-D94E-AF4F-0BD8A5A9A788}" destId="{028E15F4-EC51-9F46-AE81-EDF4C330F8C6}" srcOrd="0" destOrd="1" presId="urn:microsoft.com/office/officeart/2005/8/layout/vList5"/>
    <dgm:cxn modelId="{C4F74D64-3212-A147-9BC5-605A1D03FE5A}" type="presOf" srcId="{92DC5565-1B41-224E-9474-641318ADEA56}" destId="{494D910F-8199-4248-8A85-0E0DB3221C53}" srcOrd="0" destOrd="0" presId="urn:microsoft.com/office/officeart/2005/8/layout/vList5"/>
    <dgm:cxn modelId="{0A5F0442-7087-9440-B976-94B00F2185EB}" srcId="{92DC5565-1B41-224E-9474-641318ADEA56}" destId="{B65A61DB-BE92-D94E-AF4F-0BD8A5A9A788}" srcOrd="1" destOrd="0" parTransId="{E9E10740-2290-C748-B1FE-8ACB3E444189}" sibTransId="{E8920E10-58C2-7047-8FC9-5EBE2DF4FD67}"/>
    <dgm:cxn modelId="{21AAE17A-BD00-A74F-BEAE-602EB14FACC7}" type="presOf" srcId="{48D0BB2A-5035-4848-A682-5EECC4E5C0DC}" destId="{C3B21467-A720-224F-9A19-6626F4B7055D}" srcOrd="0" destOrd="0" presId="urn:microsoft.com/office/officeart/2005/8/layout/vList5"/>
    <dgm:cxn modelId="{37E16C4C-A19E-1A4E-A8E6-5DCAC0F402FF}" srcId="{82DE3957-5D01-AD49-BE4A-54892C182431}" destId="{92DC5565-1B41-224E-9474-641318ADEA56}" srcOrd="2" destOrd="0" parTransId="{772B1915-7863-044E-9BCA-74C924F92AAA}" sibTransId="{06399F47-03BE-E84B-9B2E-8B68B11EB375}"/>
    <dgm:cxn modelId="{E16777B4-C15F-CA4F-840B-511E771006C1}" srcId="{E40030CC-2836-A548-99F2-40224ABF5BBC}" destId="{E8020044-F621-3E40-A360-6114224900EE}" srcOrd="0" destOrd="0" parTransId="{5E545852-36DD-E548-9C14-6F39C1B98FE3}" sibTransId="{7FB07AF1-4D50-EC41-9219-207FAA4569D3}"/>
    <dgm:cxn modelId="{33302190-E3F2-A148-8758-8AEF2E9C053D}" type="presOf" srcId="{446AAFC0-4409-CE47-ACF8-37BD02C84F38}" destId="{8DC8C8E9-E2AD-4C47-8F72-D586BB1A8065}" srcOrd="0" destOrd="1" presId="urn:microsoft.com/office/officeart/2005/8/layout/vList5"/>
    <dgm:cxn modelId="{8104873E-3609-EC42-BC4D-158A477378F5}" type="presOf" srcId="{5E184040-6BA3-9742-9E89-5E403FAB78A7}" destId="{C3B21467-A720-224F-9A19-6626F4B7055D}" srcOrd="0" destOrd="1" presId="urn:microsoft.com/office/officeart/2005/8/layout/vList5"/>
    <dgm:cxn modelId="{951E9AC1-254C-C14B-BDD3-C3583B8105B2}" type="presOf" srcId="{E8020044-F621-3E40-A360-6114224900EE}" destId="{8DC8C8E9-E2AD-4C47-8F72-D586BB1A8065}" srcOrd="0" destOrd="0" presId="urn:microsoft.com/office/officeart/2005/8/layout/vList5"/>
    <dgm:cxn modelId="{C4E64CE5-ABF6-4E45-B485-2DF7C9E3C3C8}" srcId="{92DC5565-1B41-224E-9474-641318ADEA56}" destId="{E8DE358C-53DD-8045-85A3-092DBFD8795B}" srcOrd="0" destOrd="0" parTransId="{F077AA1F-FA6B-D345-9D4C-7A6300CAA1E4}" sibTransId="{A9164126-94A0-CD43-9BC3-ABB7730756CF}"/>
    <dgm:cxn modelId="{00AA860C-C87F-5F43-B0EF-C12A52472FF6}" srcId="{82DE3957-5D01-AD49-BE4A-54892C182431}" destId="{62FE9066-82D3-054B-8687-6A49AFA812FB}" srcOrd="0" destOrd="0" parTransId="{509D8873-9829-A647-8B9F-18D9CB927EE4}" sibTransId="{6B30D915-AFE9-5D4C-AE43-75FF01DD67AA}"/>
    <dgm:cxn modelId="{D52CAB8E-5E7A-BE4A-B075-A0531C23A1C8}" srcId="{E40030CC-2836-A548-99F2-40224ABF5BBC}" destId="{446AAFC0-4409-CE47-ACF8-37BD02C84F38}" srcOrd="1" destOrd="0" parTransId="{8B384B07-BED8-DE4A-AD5E-24216F591F85}" sibTransId="{EAD9EBE0-1DF7-0548-87C1-3816AD887220}"/>
    <dgm:cxn modelId="{8FAFC0DE-437E-C94A-B338-5FFEB93A8CC2}" srcId="{62FE9066-82D3-054B-8687-6A49AFA812FB}" destId="{48D0BB2A-5035-4848-A682-5EECC4E5C0DC}" srcOrd="0" destOrd="0" parTransId="{9B35824C-CD8E-714F-9CCA-4F4B380ADFE1}" sibTransId="{FC33E687-5E49-684A-819B-D5052A75FD07}"/>
    <dgm:cxn modelId="{4957C9FE-5D69-8840-A1EC-9BE2F4A4E3F0}" type="presOf" srcId="{E8DE358C-53DD-8045-85A3-092DBFD8795B}" destId="{028E15F4-EC51-9F46-AE81-EDF4C330F8C6}" srcOrd="0" destOrd="0" presId="urn:microsoft.com/office/officeart/2005/8/layout/vList5"/>
    <dgm:cxn modelId="{817CFE30-067F-A349-A4C2-119591478983}" type="presOf" srcId="{62FE9066-82D3-054B-8687-6A49AFA812FB}" destId="{001FD823-2F38-2E45-8402-EA852F9095E0}" srcOrd="0" destOrd="0" presId="urn:microsoft.com/office/officeart/2005/8/layout/vList5"/>
    <dgm:cxn modelId="{AC0D90F5-6A65-174A-BE89-C2E1EF7084AF}" srcId="{62FE9066-82D3-054B-8687-6A49AFA812FB}" destId="{5E184040-6BA3-9742-9E89-5E403FAB78A7}" srcOrd="1" destOrd="0" parTransId="{E9FA7D16-E178-8D4F-8419-2BBAD6E0E3DC}" sibTransId="{4DA7BA77-5950-5B49-9F16-C08080AC4A24}"/>
    <dgm:cxn modelId="{5D1F9DC3-2731-364B-BC75-AB75AC8D34CF}" type="presOf" srcId="{E40030CC-2836-A548-99F2-40224ABF5BBC}" destId="{9AEB592C-9A6B-C844-9513-622AB100C900}" srcOrd="0" destOrd="0" presId="urn:microsoft.com/office/officeart/2005/8/layout/vList5"/>
    <dgm:cxn modelId="{9569BDBD-8B38-4744-A7FA-3F0FB1263B8D}" type="presOf" srcId="{82DE3957-5D01-AD49-BE4A-54892C182431}" destId="{15FCBB70-F78F-6441-8FA6-97A2A9FD252E}" srcOrd="0" destOrd="0" presId="urn:microsoft.com/office/officeart/2005/8/layout/vList5"/>
    <dgm:cxn modelId="{902A74C8-4E02-1C4E-899A-B26E9F6F28DC}" type="presParOf" srcId="{15FCBB70-F78F-6441-8FA6-97A2A9FD252E}" destId="{CAD1E811-F069-F944-9F6F-D242EF3A8E58}" srcOrd="0" destOrd="0" presId="urn:microsoft.com/office/officeart/2005/8/layout/vList5"/>
    <dgm:cxn modelId="{B69E9680-A907-8040-AF70-7063F5578393}" type="presParOf" srcId="{CAD1E811-F069-F944-9F6F-D242EF3A8E58}" destId="{001FD823-2F38-2E45-8402-EA852F9095E0}" srcOrd="0" destOrd="0" presId="urn:microsoft.com/office/officeart/2005/8/layout/vList5"/>
    <dgm:cxn modelId="{181D3F6E-00E9-074B-898D-FD57B46C22EA}" type="presParOf" srcId="{CAD1E811-F069-F944-9F6F-D242EF3A8E58}" destId="{C3B21467-A720-224F-9A19-6626F4B7055D}" srcOrd="1" destOrd="0" presId="urn:microsoft.com/office/officeart/2005/8/layout/vList5"/>
    <dgm:cxn modelId="{3F6021D0-BBB7-734A-A2EE-8F734947545D}" type="presParOf" srcId="{15FCBB70-F78F-6441-8FA6-97A2A9FD252E}" destId="{E12DEB73-0250-AF40-A720-93F245D07FB0}" srcOrd="1" destOrd="0" presId="urn:microsoft.com/office/officeart/2005/8/layout/vList5"/>
    <dgm:cxn modelId="{F9F54FA9-02B7-DF48-A2BE-D2532B7855D6}" type="presParOf" srcId="{15FCBB70-F78F-6441-8FA6-97A2A9FD252E}" destId="{08047351-20BA-1646-A1A2-7D5648380BD4}" srcOrd="2" destOrd="0" presId="urn:microsoft.com/office/officeart/2005/8/layout/vList5"/>
    <dgm:cxn modelId="{50CB5ACC-BC44-6E49-83BD-D48B9A9B6301}" type="presParOf" srcId="{08047351-20BA-1646-A1A2-7D5648380BD4}" destId="{9AEB592C-9A6B-C844-9513-622AB100C900}" srcOrd="0" destOrd="0" presId="urn:microsoft.com/office/officeart/2005/8/layout/vList5"/>
    <dgm:cxn modelId="{DCCB7C4C-4F14-0D4E-B5AA-164B99084138}" type="presParOf" srcId="{08047351-20BA-1646-A1A2-7D5648380BD4}" destId="{8DC8C8E9-E2AD-4C47-8F72-D586BB1A8065}" srcOrd="1" destOrd="0" presId="urn:microsoft.com/office/officeart/2005/8/layout/vList5"/>
    <dgm:cxn modelId="{5815C9A3-B40B-644E-B5CD-80B8DA508BA3}" type="presParOf" srcId="{15FCBB70-F78F-6441-8FA6-97A2A9FD252E}" destId="{1B4A2CA0-312E-5D4D-978C-6B53859E849B}" srcOrd="3" destOrd="0" presId="urn:microsoft.com/office/officeart/2005/8/layout/vList5"/>
    <dgm:cxn modelId="{901821FA-C637-6F4B-B3B3-E6DA9B4405EE}" type="presParOf" srcId="{15FCBB70-F78F-6441-8FA6-97A2A9FD252E}" destId="{79C9A612-6CF4-9848-9AA2-6C064E267337}" srcOrd="4" destOrd="0" presId="urn:microsoft.com/office/officeart/2005/8/layout/vList5"/>
    <dgm:cxn modelId="{659FF840-F089-D142-BA5E-632E340130CB}" type="presParOf" srcId="{79C9A612-6CF4-9848-9AA2-6C064E267337}" destId="{494D910F-8199-4248-8A85-0E0DB3221C53}" srcOrd="0" destOrd="0" presId="urn:microsoft.com/office/officeart/2005/8/layout/vList5"/>
    <dgm:cxn modelId="{688B6C79-C8BC-B44E-B869-6E2F748B4DD7}" type="presParOf" srcId="{79C9A612-6CF4-9848-9AA2-6C064E267337}" destId="{028E15F4-EC51-9F46-AE81-EDF4C330F8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8A09B8-A548-8C4F-8520-4D7E6F9C1083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D6662-05C9-4741-AB4C-2BFFC528D417}">
      <dgm:prSet phldrT="[Text]"/>
      <dgm:spPr/>
      <dgm:t>
        <a:bodyPr/>
        <a:lstStyle/>
        <a:p>
          <a:endParaRPr lang="en-US" dirty="0"/>
        </a:p>
      </dgm:t>
    </dgm:pt>
    <dgm:pt modelId="{A89D8FFF-8CAE-8341-A2A5-5816BF654360}" type="parTrans" cxnId="{3D8144DE-152F-DB48-A084-EC45E9F34E3E}">
      <dgm:prSet/>
      <dgm:spPr/>
      <dgm:t>
        <a:bodyPr/>
        <a:lstStyle/>
        <a:p>
          <a:endParaRPr lang="en-US"/>
        </a:p>
      </dgm:t>
    </dgm:pt>
    <dgm:pt modelId="{CA564F9E-2738-0140-A7B0-750CE5299C4B}" type="sibTrans" cxnId="{3D8144DE-152F-DB48-A084-EC45E9F34E3E}">
      <dgm:prSet/>
      <dgm:spPr/>
      <dgm:t>
        <a:bodyPr/>
        <a:lstStyle/>
        <a:p>
          <a:endParaRPr lang="en-US"/>
        </a:p>
      </dgm:t>
    </dgm:pt>
    <dgm:pt modelId="{0338905D-BFC0-2A42-B3F1-2AD7E05193AF}">
      <dgm:prSet phldrT="[Text]"/>
      <dgm:spPr/>
      <dgm:t>
        <a:bodyPr/>
        <a:lstStyle/>
        <a:p>
          <a:r>
            <a:rPr lang="ru-RU" dirty="0" smtClean="0"/>
            <a:t>Дифференцированное обследование ребенка</a:t>
          </a:r>
          <a:endParaRPr lang="en-US" dirty="0"/>
        </a:p>
      </dgm:t>
    </dgm:pt>
    <dgm:pt modelId="{DFC3D6BF-71A3-CD44-998C-DC58297D8E40}" type="parTrans" cxnId="{F1E3D482-1462-1C4D-9D2C-79B3D73D58E2}">
      <dgm:prSet/>
      <dgm:spPr/>
      <dgm:t>
        <a:bodyPr/>
        <a:lstStyle/>
        <a:p>
          <a:endParaRPr lang="en-US"/>
        </a:p>
      </dgm:t>
    </dgm:pt>
    <dgm:pt modelId="{E16D50C5-9D85-C447-B32F-9690DF7873BB}" type="sibTrans" cxnId="{F1E3D482-1462-1C4D-9D2C-79B3D73D58E2}">
      <dgm:prSet/>
      <dgm:spPr/>
      <dgm:t>
        <a:bodyPr/>
        <a:lstStyle/>
        <a:p>
          <a:endParaRPr lang="en-US"/>
        </a:p>
      </dgm:t>
    </dgm:pt>
    <dgm:pt modelId="{E985FCF5-262B-9841-8EA4-A8C07FC037E6}">
      <dgm:prSet phldrT="[Text]"/>
      <dgm:spPr/>
      <dgm:t>
        <a:bodyPr/>
        <a:lstStyle/>
        <a:p>
          <a:r>
            <a:rPr lang="ru-RU" dirty="0" smtClean="0"/>
            <a:t>Рекомендации к разработке ИОП и СОУ</a:t>
          </a:r>
          <a:endParaRPr lang="en-US" dirty="0"/>
        </a:p>
      </dgm:t>
    </dgm:pt>
    <dgm:pt modelId="{E791492C-26D0-B542-8378-645A572A5674}" type="parTrans" cxnId="{AA2B7EFB-A3F3-F84D-B25B-A7AE5BA1EBA8}">
      <dgm:prSet/>
      <dgm:spPr/>
      <dgm:t>
        <a:bodyPr/>
        <a:lstStyle/>
        <a:p>
          <a:endParaRPr lang="en-US"/>
        </a:p>
      </dgm:t>
    </dgm:pt>
    <dgm:pt modelId="{147ABA05-A253-564B-9C5F-17E68CCD9120}" type="sibTrans" cxnId="{AA2B7EFB-A3F3-F84D-B25B-A7AE5BA1EBA8}">
      <dgm:prSet/>
      <dgm:spPr/>
      <dgm:t>
        <a:bodyPr/>
        <a:lstStyle/>
        <a:p>
          <a:endParaRPr lang="en-US"/>
        </a:p>
      </dgm:t>
    </dgm:pt>
    <dgm:pt modelId="{09F8E03E-65EF-A049-8A53-8FA31BE52C46}">
      <dgm:prSet phldrT="[Text]"/>
      <dgm:spPr/>
      <dgm:t>
        <a:bodyPr/>
        <a:lstStyle/>
        <a:p>
          <a:r>
            <a:rPr lang="ru-RU" dirty="0" err="1" smtClean="0"/>
            <a:t>Ассистирование</a:t>
          </a:r>
          <a:r>
            <a:rPr lang="ru-RU" dirty="0" smtClean="0"/>
            <a:t> учителю на уроке</a:t>
          </a:r>
          <a:endParaRPr lang="en-US" dirty="0"/>
        </a:p>
      </dgm:t>
    </dgm:pt>
    <dgm:pt modelId="{33E90884-D801-0740-A656-E773DDDF9667}" type="parTrans" cxnId="{09E03484-2337-DA44-9579-29A8108D9E26}">
      <dgm:prSet/>
      <dgm:spPr/>
      <dgm:t>
        <a:bodyPr/>
        <a:lstStyle/>
        <a:p>
          <a:endParaRPr lang="en-US"/>
        </a:p>
      </dgm:t>
    </dgm:pt>
    <dgm:pt modelId="{B3A82243-3AC0-4F4B-B1B7-E1A9045A93C0}" type="sibTrans" cxnId="{09E03484-2337-DA44-9579-29A8108D9E26}">
      <dgm:prSet/>
      <dgm:spPr/>
      <dgm:t>
        <a:bodyPr/>
        <a:lstStyle/>
        <a:p>
          <a:endParaRPr lang="en-US"/>
        </a:p>
      </dgm:t>
    </dgm:pt>
    <dgm:pt modelId="{A96DAC83-4AC5-4C48-8D98-E1F5DB8CDC06}">
      <dgm:prSet phldrT="[Text]" phldr="1"/>
      <dgm:spPr/>
      <dgm:t>
        <a:bodyPr/>
        <a:lstStyle/>
        <a:p>
          <a:endParaRPr lang="en-US" dirty="0"/>
        </a:p>
      </dgm:t>
    </dgm:pt>
    <dgm:pt modelId="{7BF86084-4ED8-3543-BDB7-8433631B5B10}" type="parTrans" cxnId="{11B2D5A0-5FAE-E64E-AA60-A4E2BE5322C5}">
      <dgm:prSet/>
      <dgm:spPr/>
      <dgm:t>
        <a:bodyPr/>
        <a:lstStyle/>
        <a:p>
          <a:endParaRPr lang="en-US"/>
        </a:p>
      </dgm:t>
    </dgm:pt>
    <dgm:pt modelId="{E99C9F74-3584-0C48-9626-1C2EAD6A9860}" type="sibTrans" cxnId="{11B2D5A0-5FAE-E64E-AA60-A4E2BE5322C5}">
      <dgm:prSet/>
      <dgm:spPr/>
      <dgm:t>
        <a:bodyPr/>
        <a:lstStyle/>
        <a:p>
          <a:endParaRPr lang="en-US"/>
        </a:p>
      </dgm:t>
    </dgm:pt>
    <dgm:pt modelId="{E1177163-E201-1844-9959-4376F4041131}">
      <dgm:prSet phldrT="[Text]"/>
      <dgm:spPr/>
      <dgm:t>
        <a:bodyPr/>
        <a:lstStyle/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Анализ индивидуальной и групповой динамики </a:t>
          </a:r>
          <a:endParaRPr lang="en-US" dirty="0"/>
        </a:p>
      </dgm:t>
    </dgm:pt>
    <dgm:pt modelId="{1CD97EFF-C507-AD4C-A1E6-F680E18620FD}" type="parTrans" cxnId="{C7C986AA-AEBE-944F-AFA6-25A004369D0E}">
      <dgm:prSet/>
      <dgm:spPr/>
      <dgm:t>
        <a:bodyPr/>
        <a:lstStyle/>
        <a:p>
          <a:endParaRPr lang="en-US"/>
        </a:p>
      </dgm:t>
    </dgm:pt>
    <dgm:pt modelId="{831E7D39-7BEA-3B48-BE8A-05B394B48A1D}" type="sibTrans" cxnId="{C7C986AA-AEBE-944F-AFA6-25A004369D0E}">
      <dgm:prSet/>
      <dgm:spPr/>
      <dgm:t>
        <a:bodyPr/>
        <a:lstStyle/>
        <a:p>
          <a:endParaRPr lang="en-US"/>
        </a:p>
      </dgm:t>
    </dgm:pt>
    <dgm:pt modelId="{0B15D221-C757-FE45-A0E9-8B35F5BDCEC1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Корректировка форм и методов</a:t>
          </a:r>
          <a:endParaRPr lang="en-US" dirty="0" smtClean="0"/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00E44A0C-7E63-2045-8482-D882D60AE116}" type="parTrans" cxnId="{ADE403C8-E1DD-9E40-8AED-BA6A488DDF7D}">
      <dgm:prSet/>
      <dgm:spPr/>
      <dgm:t>
        <a:bodyPr/>
        <a:lstStyle/>
        <a:p>
          <a:endParaRPr lang="en-US"/>
        </a:p>
      </dgm:t>
    </dgm:pt>
    <dgm:pt modelId="{660C1672-3EF7-8246-84B4-D1BCA1A36D22}" type="sibTrans" cxnId="{ADE403C8-E1DD-9E40-8AED-BA6A488DDF7D}">
      <dgm:prSet/>
      <dgm:spPr/>
      <dgm:t>
        <a:bodyPr/>
        <a:lstStyle/>
        <a:p>
          <a:endParaRPr lang="en-US"/>
        </a:p>
      </dgm:t>
    </dgm:pt>
    <dgm:pt modelId="{3DA7A6D4-377A-8A4E-B12C-47F30813BC8E}">
      <dgm:prSet phldrT="[Text]"/>
      <dgm:spPr/>
      <dgm:t>
        <a:bodyPr/>
        <a:lstStyle/>
        <a:p>
          <a:endParaRPr lang="en-US" dirty="0"/>
        </a:p>
      </dgm:t>
    </dgm:pt>
    <dgm:pt modelId="{1B8F8B71-0ED2-4E49-943F-3A8E00D870F6}" type="parTrans" cxnId="{01D83805-ABA1-0C42-AA6B-782AF57A4C2D}">
      <dgm:prSet/>
      <dgm:spPr/>
      <dgm:t>
        <a:bodyPr/>
        <a:lstStyle/>
        <a:p>
          <a:endParaRPr lang="en-US"/>
        </a:p>
      </dgm:t>
    </dgm:pt>
    <dgm:pt modelId="{54C7C4E2-E78B-9C4B-A6A3-B5FF6AA97A33}" type="sibTrans" cxnId="{01D83805-ABA1-0C42-AA6B-782AF57A4C2D}">
      <dgm:prSet/>
      <dgm:spPr/>
      <dgm:t>
        <a:bodyPr/>
        <a:lstStyle/>
        <a:p>
          <a:endParaRPr lang="en-US"/>
        </a:p>
      </dgm:t>
    </dgm:pt>
    <dgm:pt modelId="{967C3AE0-B279-D349-B7F3-910825FE0323}">
      <dgm:prSet phldrT="[Text]"/>
      <dgm:spPr/>
      <dgm:t>
        <a:bodyPr/>
        <a:lstStyle/>
        <a:p>
          <a:r>
            <a:rPr lang="en-US" dirty="0" err="1" smtClean="0"/>
            <a:t>С</a:t>
          </a:r>
          <a:r>
            <a:rPr lang="ru-RU" dirty="0" err="1" smtClean="0"/>
            <a:t>опровождение</a:t>
          </a:r>
          <a:r>
            <a:rPr lang="ru-RU" dirty="0" smtClean="0"/>
            <a:t> ребенка</a:t>
          </a:r>
          <a:endParaRPr lang="en-US" dirty="0"/>
        </a:p>
      </dgm:t>
    </dgm:pt>
    <dgm:pt modelId="{D9BCA3E7-1A74-9243-BC9B-0880C17746B8}" type="parTrans" cxnId="{2D50057C-2185-954C-83CE-4F2FC6182AD6}">
      <dgm:prSet/>
      <dgm:spPr/>
      <dgm:t>
        <a:bodyPr/>
        <a:lstStyle/>
        <a:p>
          <a:endParaRPr lang="en-US"/>
        </a:p>
      </dgm:t>
    </dgm:pt>
    <dgm:pt modelId="{5FB27533-0B4A-834B-A245-F669EE3DB311}" type="sibTrans" cxnId="{2D50057C-2185-954C-83CE-4F2FC6182AD6}">
      <dgm:prSet/>
      <dgm:spPr/>
      <dgm:t>
        <a:bodyPr/>
        <a:lstStyle/>
        <a:p>
          <a:endParaRPr lang="en-US"/>
        </a:p>
      </dgm:t>
    </dgm:pt>
    <dgm:pt modelId="{F0DC5E10-74D3-CD4B-A3CC-AF39424C2157}">
      <dgm:prSet phldrT="[Text]" phldr="1"/>
      <dgm:spPr/>
      <dgm:t>
        <a:bodyPr/>
        <a:lstStyle/>
        <a:p>
          <a:endParaRPr lang="en-US" dirty="0"/>
        </a:p>
      </dgm:t>
    </dgm:pt>
    <dgm:pt modelId="{90C3C15D-D174-F447-83D7-29EF4F339EE4}" type="sibTrans" cxnId="{3E31AB96-FF85-5B45-845B-972084859D5F}">
      <dgm:prSet/>
      <dgm:spPr/>
      <dgm:t>
        <a:bodyPr/>
        <a:lstStyle/>
        <a:p>
          <a:endParaRPr lang="en-US"/>
        </a:p>
      </dgm:t>
    </dgm:pt>
    <dgm:pt modelId="{B0D875E7-0D7E-564D-A593-B5C93CF68B6D}" type="parTrans" cxnId="{3E31AB96-FF85-5B45-845B-972084859D5F}">
      <dgm:prSet/>
      <dgm:spPr/>
      <dgm:t>
        <a:bodyPr/>
        <a:lstStyle/>
        <a:p>
          <a:endParaRPr lang="en-US"/>
        </a:p>
      </dgm:t>
    </dgm:pt>
    <dgm:pt modelId="{AAD056F0-76B6-4A48-8B5F-B6E700BA0BF9}" type="pres">
      <dgm:prSet presAssocID="{E68A09B8-A548-8C4F-8520-4D7E6F9C10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763F7E-B333-0349-9326-AF718B628308}" type="pres">
      <dgm:prSet presAssocID="{F0ED6662-05C9-4741-AB4C-2BFFC528D417}" presName="composite" presStyleCnt="0"/>
      <dgm:spPr/>
    </dgm:pt>
    <dgm:pt modelId="{AED78188-4FA2-9E46-873B-52FF8134D293}" type="pres">
      <dgm:prSet presAssocID="{F0ED6662-05C9-4741-AB4C-2BFFC528D4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425B2-EF28-BC4B-B264-4C41E3A98A9F}" type="pres">
      <dgm:prSet presAssocID="{F0ED6662-05C9-4741-AB4C-2BFFC528D41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47634-75ED-EE4E-8133-515FEE8A4650}" type="pres">
      <dgm:prSet presAssocID="{CA564F9E-2738-0140-A7B0-750CE5299C4B}" presName="sp" presStyleCnt="0"/>
      <dgm:spPr/>
    </dgm:pt>
    <dgm:pt modelId="{FD64F075-BD63-694A-85D0-73EA3EE8D635}" type="pres">
      <dgm:prSet presAssocID="{F0DC5E10-74D3-CD4B-A3CC-AF39424C2157}" presName="composite" presStyleCnt="0"/>
      <dgm:spPr/>
    </dgm:pt>
    <dgm:pt modelId="{C5F3009F-FCD1-5147-8DA5-341E45F81282}" type="pres">
      <dgm:prSet presAssocID="{F0DC5E10-74D3-CD4B-A3CC-AF39424C215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9199E-E684-D343-A9E5-6F1D97BB5B14}" type="pres">
      <dgm:prSet presAssocID="{F0DC5E10-74D3-CD4B-A3CC-AF39424C215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5F59A-5B05-BD47-9893-0328017F3F84}" type="pres">
      <dgm:prSet presAssocID="{90C3C15D-D174-F447-83D7-29EF4F339EE4}" presName="sp" presStyleCnt="0"/>
      <dgm:spPr/>
    </dgm:pt>
    <dgm:pt modelId="{B1FB0CF4-0273-F943-A0F1-3D2D2FF34543}" type="pres">
      <dgm:prSet presAssocID="{A96DAC83-4AC5-4C48-8D98-E1F5DB8CDC06}" presName="composite" presStyleCnt="0"/>
      <dgm:spPr/>
    </dgm:pt>
    <dgm:pt modelId="{4DFC9923-E877-6748-B671-F87C2BFB2BEA}" type="pres">
      <dgm:prSet presAssocID="{A96DAC83-4AC5-4C48-8D98-E1F5DB8CDC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B9E06-F848-314C-A6A7-7D6EC13F411D}" type="pres">
      <dgm:prSet presAssocID="{A96DAC83-4AC5-4C48-8D98-E1F5DB8CDC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83805-ABA1-0C42-AA6B-782AF57A4C2D}" srcId="{F0DC5E10-74D3-CD4B-A3CC-AF39424C2157}" destId="{3DA7A6D4-377A-8A4E-B12C-47F30813BC8E}" srcOrd="2" destOrd="0" parTransId="{1B8F8B71-0ED2-4E49-943F-3A8E00D870F6}" sibTransId="{54C7C4E2-E78B-9C4B-A6A3-B5FF6AA97A33}"/>
    <dgm:cxn modelId="{AD1B5525-9145-4E41-AB0D-5DAA6A2C4C85}" type="presOf" srcId="{0B15D221-C757-FE45-A0E9-8B35F5BDCEC1}" destId="{6EDB9E06-F848-314C-A6A7-7D6EC13F411D}" srcOrd="0" destOrd="1" presId="urn:microsoft.com/office/officeart/2005/8/layout/chevron2"/>
    <dgm:cxn modelId="{AA2B7EFB-A3F3-F84D-B25B-A7AE5BA1EBA8}" srcId="{F0ED6662-05C9-4741-AB4C-2BFFC528D417}" destId="{E985FCF5-262B-9841-8EA4-A8C07FC037E6}" srcOrd="1" destOrd="0" parTransId="{E791492C-26D0-B542-8378-645A572A5674}" sibTransId="{147ABA05-A253-564B-9C5F-17E68CCD9120}"/>
    <dgm:cxn modelId="{3E31AB96-FF85-5B45-845B-972084859D5F}" srcId="{E68A09B8-A548-8C4F-8520-4D7E6F9C1083}" destId="{F0DC5E10-74D3-CD4B-A3CC-AF39424C2157}" srcOrd="1" destOrd="0" parTransId="{B0D875E7-0D7E-564D-A593-B5C93CF68B6D}" sibTransId="{90C3C15D-D174-F447-83D7-29EF4F339EE4}"/>
    <dgm:cxn modelId="{D8ED2B89-EB02-2648-83AA-2715F82DA30C}" type="presOf" srcId="{3DA7A6D4-377A-8A4E-B12C-47F30813BC8E}" destId="{1599199E-E684-D343-A9E5-6F1D97BB5B14}" srcOrd="0" destOrd="2" presId="urn:microsoft.com/office/officeart/2005/8/layout/chevron2"/>
    <dgm:cxn modelId="{ADE403C8-E1DD-9E40-8AED-BA6A488DDF7D}" srcId="{A96DAC83-4AC5-4C48-8D98-E1F5DB8CDC06}" destId="{0B15D221-C757-FE45-A0E9-8B35F5BDCEC1}" srcOrd="1" destOrd="0" parTransId="{00E44A0C-7E63-2045-8482-D882D60AE116}" sibTransId="{660C1672-3EF7-8246-84B4-D1BCA1A36D22}"/>
    <dgm:cxn modelId="{A42FD3FB-ED16-DC46-BEC8-C7A4802135E1}" type="presOf" srcId="{A96DAC83-4AC5-4C48-8D98-E1F5DB8CDC06}" destId="{4DFC9923-E877-6748-B671-F87C2BFB2BEA}" srcOrd="0" destOrd="0" presId="urn:microsoft.com/office/officeart/2005/8/layout/chevron2"/>
    <dgm:cxn modelId="{5BCF0F61-8CEE-2D4E-8E5F-72F40D7B39CA}" type="presOf" srcId="{967C3AE0-B279-D349-B7F3-910825FE0323}" destId="{1599199E-E684-D343-A9E5-6F1D97BB5B14}" srcOrd="0" destOrd="1" presId="urn:microsoft.com/office/officeart/2005/8/layout/chevron2"/>
    <dgm:cxn modelId="{4285C814-58E8-0843-A5AA-BC7BC937476F}" type="presOf" srcId="{09F8E03E-65EF-A049-8A53-8FA31BE52C46}" destId="{1599199E-E684-D343-A9E5-6F1D97BB5B14}" srcOrd="0" destOrd="0" presId="urn:microsoft.com/office/officeart/2005/8/layout/chevron2"/>
    <dgm:cxn modelId="{3D8144DE-152F-DB48-A084-EC45E9F34E3E}" srcId="{E68A09B8-A548-8C4F-8520-4D7E6F9C1083}" destId="{F0ED6662-05C9-4741-AB4C-2BFFC528D417}" srcOrd="0" destOrd="0" parTransId="{A89D8FFF-8CAE-8341-A2A5-5816BF654360}" sibTransId="{CA564F9E-2738-0140-A7B0-750CE5299C4B}"/>
    <dgm:cxn modelId="{5A461BA8-264D-5546-9600-E78D874A4791}" type="presOf" srcId="{F0DC5E10-74D3-CD4B-A3CC-AF39424C2157}" destId="{C5F3009F-FCD1-5147-8DA5-341E45F81282}" srcOrd="0" destOrd="0" presId="urn:microsoft.com/office/officeart/2005/8/layout/chevron2"/>
    <dgm:cxn modelId="{F1E3D482-1462-1C4D-9D2C-79B3D73D58E2}" srcId="{F0ED6662-05C9-4741-AB4C-2BFFC528D417}" destId="{0338905D-BFC0-2A42-B3F1-2AD7E05193AF}" srcOrd="0" destOrd="0" parTransId="{DFC3D6BF-71A3-CD44-998C-DC58297D8E40}" sibTransId="{E16D50C5-9D85-C447-B32F-9690DF7873BB}"/>
    <dgm:cxn modelId="{11B2D5A0-5FAE-E64E-AA60-A4E2BE5322C5}" srcId="{E68A09B8-A548-8C4F-8520-4D7E6F9C1083}" destId="{A96DAC83-4AC5-4C48-8D98-E1F5DB8CDC06}" srcOrd="2" destOrd="0" parTransId="{7BF86084-4ED8-3543-BDB7-8433631B5B10}" sibTransId="{E99C9F74-3584-0C48-9626-1C2EAD6A9860}"/>
    <dgm:cxn modelId="{28FA5EB2-D8C0-EE47-90EE-E7F9CFFE71AF}" type="presOf" srcId="{E68A09B8-A548-8C4F-8520-4D7E6F9C1083}" destId="{AAD056F0-76B6-4A48-8B5F-B6E700BA0BF9}" srcOrd="0" destOrd="0" presId="urn:microsoft.com/office/officeart/2005/8/layout/chevron2"/>
    <dgm:cxn modelId="{A831E63E-0033-394A-AD1B-5E7E8F90E727}" type="presOf" srcId="{E1177163-E201-1844-9959-4376F4041131}" destId="{6EDB9E06-F848-314C-A6A7-7D6EC13F411D}" srcOrd="0" destOrd="0" presId="urn:microsoft.com/office/officeart/2005/8/layout/chevron2"/>
    <dgm:cxn modelId="{C7C986AA-AEBE-944F-AFA6-25A004369D0E}" srcId="{A96DAC83-4AC5-4C48-8D98-E1F5DB8CDC06}" destId="{E1177163-E201-1844-9959-4376F4041131}" srcOrd="0" destOrd="0" parTransId="{1CD97EFF-C507-AD4C-A1E6-F680E18620FD}" sibTransId="{831E7D39-7BEA-3B48-BE8A-05B394B48A1D}"/>
    <dgm:cxn modelId="{09E03484-2337-DA44-9579-29A8108D9E26}" srcId="{F0DC5E10-74D3-CD4B-A3CC-AF39424C2157}" destId="{09F8E03E-65EF-A049-8A53-8FA31BE52C46}" srcOrd="0" destOrd="0" parTransId="{33E90884-D801-0740-A656-E773DDDF9667}" sibTransId="{B3A82243-3AC0-4F4B-B1B7-E1A9045A93C0}"/>
    <dgm:cxn modelId="{53BF4D9C-B74C-AC4C-B13C-BAE921D7A5B3}" type="presOf" srcId="{F0ED6662-05C9-4741-AB4C-2BFFC528D417}" destId="{AED78188-4FA2-9E46-873B-52FF8134D293}" srcOrd="0" destOrd="0" presId="urn:microsoft.com/office/officeart/2005/8/layout/chevron2"/>
    <dgm:cxn modelId="{9871373D-ABFF-5E48-A790-E6BCCF11C9E2}" type="presOf" srcId="{0338905D-BFC0-2A42-B3F1-2AD7E05193AF}" destId="{B9A425B2-EF28-BC4B-B264-4C41E3A98A9F}" srcOrd="0" destOrd="0" presId="urn:microsoft.com/office/officeart/2005/8/layout/chevron2"/>
    <dgm:cxn modelId="{2D50057C-2185-954C-83CE-4F2FC6182AD6}" srcId="{F0DC5E10-74D3-CD4B-A3CC-AF39424C2157}" destId="{967C3AE0-B279-D349-B7F3-910825FE0323}" srcOrd="1" destOrd="0" parTransId="{D9BCA3E7-1A74-9243-BC9B-0880C17746B8}" sibTransId="{5FB27533-0B4A-834B-A245-F669EE3DB311}"/>
    <dgm:cxn modelId="{7FE75A53-136B-F346-9C3F-570D07DFD147}" type="presOf" srcId="{E985FCF5-262B-9841-8EA4-A8C07FC037E6}" destId="{B9A425B2-EF28-BC4B-B264-4C41E3A98A9F}" srcOrd="0" destOrd="1" presId="urn:microsoft.com/office/officeart/2005/8/layout/chevron2"/>
    <dgm:cxn modelId="{C2E6067E-D50D-B94A-80CF-C4BCAEB3C96D}" type="presParOf" srcId="{AAD056F0-76B6-4A48-8B5F-B6E700BA0BF9}" destId="{A8763F7E-B333-0349-9326-AF718B628308}" srcOrd="0" destOrd="0" presId="urn:microsoft.com/office/officeart/2005/8/layout/chevron2"/>
    <dgm:cxn modelId="{B5D2904D-08A4-8D46-80B4-C65020D2AAE8}" type="presParOf" srcId="{A8763F7E-B333-0349-9326-AF718B628308}" destId="{AED78188-4FA2-9E46-873B-52FF8134D293}" srcOrd="0" destOrd="0" presId="urn:microsoft.com/office/officeart/2005/8/layout/chevron2"/>
    <dgm:cxn modelId="{891ADDB2-E401-4148-9C3C-7B4FCA037378}" type="presParOf" srcId="{A8763F7E-B333-0349-9326-AF718B628308}" destId="{B9A425B2-EF28-BC4B-B264-4C41E3A98A9F}" srcOrd="1" destOrd="0" presId="urn:microsoft.com/office/officeart/2005/8/layout/chevron2"/>
    <dgm:cxn modelId="{B700281A-0A97-0548-9841-972866CAA40C}" type="presParOf" srcId="{AAD056F0-76B6-4A48-8B5F-B6E700BA0BF9}" destId="{E9447634-75ED-EE4E-8133-515FEE8A4650}" srcOrd="1" destOrd="0" presId="urn:microsoft.com/office/officeart/2005/8/layout/chevron2"/>
    <dgm:cxn modelId="{D0D86774-AF2D-C54D-9F36-03261D2403E8}" type="presParOf" srcId="{AAD056F0-76B6-4A48-8B5F-B6E700BA0BF9}" destId="{FD64F075-BD63-694A-85D0-73EA3EE8D635}" srcOrd="2" destOrd="0" presId="urn:microsoft.com/office/officeart/2005/8/layout/chevron2"/>
    <dgm:cxn modelId="{24B9A0BB-C028-6D4A-9187-E98D10C3361D}" type="presParOf" srcId="{FD64F075-BD63-694A-85D0-73EA3EE8D635}" destId="{C5F3009F-FCD1-5147-8DA5-341E45F81282}" srcOrd="0" destOrd="0" presId="urn:microsoft.com/office/officeart/2005/8/layout/chevron2"/>
    <dgm:cxn modelId="{BCF6E79B-A288-134C-A2D9-42E2F407D919}" type="presParOf" srcId="{FD64F075-BD63-694A-85D0-73EA3EE8D635}" destId="{1599199E-E684-D343-A9E5-6F1D97BB5B14}" srcOrd="1" destOrd="0" presId="urn:microsoft.com/office/officeart/2005/8/layout/chevron2"/>
    <dgm:cxn modelId="{2562F1A2-0B5E-E049-9142-6DD93C698D92}" type="presParOf" srcId="{AAD056F0-76B6-4A48-8B5F-B6E700BA0BF9}" destId="{2E15F59A-5B05-BD47-9893-0328017F3F84}" srcOrd="3" destOrd="0" presId="urn:microsoft.com/office/officeart/2005/8/layout/chevron2"/>
    <dgm:cxn modelId="{B028ECF9-32EE-F842-83F0-8F159191906E}" type="presParOf" srcId="{AAD056F0-76B6-4A48-8B5F-B6E700BA0BF9}" destId="{B1FB0CF4-0273-F943-A0F1-3D2D2FF34543}" srcOrd="4" destOrd="0" presId="urn:microsoft.com/office/officeart/2005/8/layout/chevron2"/>
    <dgm:cxn modelId="{DF04094B-632B-534C-AB44-7C3AA8E60D1E}" type="presParOf" srcId="{B1FB0CF4-0273-F943-A0F1-3D2D2FF34543}" destId="{4DFC9923-E877-6748-B671-F87C2BFB2BEA}" srcOrd="0" destOrd="0" presId="urn:microsoft.com/office/officeart/2005/8/layout/chevron2"/>
    <dgm:cxn modelId="{A4EF0467-648F-EF4D-A1BB-B4ACF84CCF06}" type="presParOf" srcId="{B1FB0CF4-0273-F943-A0F1-3D2D2FF34543}" destId="{6EDB9E06-F848-314C-A6A7-7D6EC13F41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32AD5-6CD7-6B48-8B96-9243F51414AE}" type="doc">
      <dgm:prSet loTypeId="urn:microsoft.com/office/officeart/2005/8/layout/matrix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8DDAEA3-5522-F143-9D7B-B5FF9DD2D3B5}">
      <dgm:prSet phldrT="[Text]"/>
      <dgm:spPr/>
      <dgm:t>
        <a:bodyPr/>
        <a:lstStyle/>
        <a:p>
          <a:r>
            <a:rPr lang="ru-RU" dirty="0" smtClean="0"/>
            <a:t>Договор с родителями </a:t>
          </a:r>
          <a:endParaRPr lang="en-US" dirty="0"/>
        </a:p>
      </dgm:t>
    </dgm:pt>
    <dgm:pt modelId="{C39A9C1B-AEBA-BF44-9B5D-1D72BC6D0503}" type="parTrans" cxnId="{4178C56D-F72A-884E-8826-C2F659C1F030}">
      <dgm:prSet/>
      <dgm:spPr/>
      <dgm:t>
        <a:bodyPr/>
        <a:lstStyle/>
        <a:p>
          <a:endParaRPr lang="en-US"/>
        </a:p>
      </dgm:t>
    </dgm:pt>
    <dgm:pt modelId="{034375AA-207A-E040-B17B-6B8CE8B882B2}" type="sibTrans" cxnId="{4178C56D-F72A-884E-8826-C2F659C1F030}">
      <dgm:prSet/>
      <dgm:spPr/>
      <dgm:t>
        <a:bodyPr/>
        <a:lstStyle/>
        <a:p>
          <a:endParaRPr lang="en-US"/>
        </a:p>
      </dgm:t>
    </dgm:pt>
    <dgm:pt modelId="{0179ADA6-6E4F-AD49-8E20-9CE29574141E}">
      <dgm:prSet phldrT="[Text]"/>
      <dgm:spPr/>
      <dgm:t>
        <a:bodyPr/>
        <a:lstStyle/>
        <a:p>
          <a:r>
            <a:rPr lang="ru-RU" dirty="0" smtClean="0"/>
            <a:t>организации различных форм взаимодействия   </a:t>
          </a:r>
          <a:endParaRPr lang="en-US" dirty="0"/>
        </a:p>
      </dgm:t>
    </dgm:pt>
    <dgm:pt modelId="{DB467458-E3F3-FA4B-819B-9F0015EADD2A}" type="parTrans" cxnId="{B2E9BAAF-09D2-9E46-BB78-E892F63167AB}">
      <dgm:prSet/>
      <dgm:spPr/>
      <dgm:t>
        <a:bodyPr/>
        <a:lstStyle/>
        <a:p>
          <a:endParaRPr lang="en-US"/>
        </a:p>
      </dgm:t>
    </dgm:pt>
    <dgm:pt modelId="{9807D2B9-CE88-024C-9B13-0867515DE5AE}" type="sibTrans" cxnId="{B2E9BAAF-09D2-9E46-BB78-E892F63167AB}">
      <dgm:prSet/>
      <dgm:spPr/>
      <dgm:t>
        <a:bodyPr/>
        <a:lstStyle/>
        <a:p>
          <a:endParaRPr lang="en-US"/>
        </a:p>
      </dgm:t>
    </dgm:pt>
    <dgm:pt modelId="{69DB8C84-2346-C64C-BC63-474A88E841DB}">
      <dgm:prSet phldrT="[Text]"/>
      <dgm:spPr/>
      <dgm:t>
        <a:bodyPr/>
        <a:lstStyle/>
        <a:p>
          <a:r>
            <a:rPr lang="ru-RU" dirty="0" smtClean="0"/>
            <a:t>Консультации и поддержка</a:t>
          </a:r>
          <a:endParaRPr lang="en-US" dirty="0"/>
        </a:p>
      </dgm:t>
    </dgm:pt>
    <dgm:pt modelId="{11B07FE8-154A-1848-8DD3-AAE123B5E78E}" type="parTrans" cxnId="{B08D0C5C-81C5-9941-BB9F-28A411B3F33C}">
      <dgm:prSet/>
      <dgm:spPr/>
      <dgm:t>
        <a:bodyPr/>
        <a:lstStyle/>
        <a:p>
          <a:endParaRPr lang="en-US"/>
        </a:p>
      </dgm:t>
    </dgm:pt>
    <dgm:pt modelId="{BE2D57FC-E694-CB49-9CC7-022B335BA6FE}" type="sibTrans" cxnId="{B08D0C5C-81C5-9941-BB9F-28A411B3F33C}">
      <dgm:prSet/>
      <dgm:spPr/>
      <dgm:t>
        <a:bodyPr/>
        <a:lstStyle/>
        <a:p>
          <a:endParaRPr lang="en-US"/>
        </a:p>
      </dgm:t>
    </dgm:pt>
    <dgm:pt modelId="{02667C7F-AFB8-6040-97F8-672BBA3DB68F}">
      <dgm:prSet phldrT="[Text]"/>
      <dgm:spPr/>
      <dgm:t>
        <a:bodyPr/>
        <a:lstStyle/>
        <a:p>
          <a:r>
            <a:rPr lang="ru-RU" dirty="0" smtClean="0"/>
            <a:t>реализация ИОП </a:t>
          </a:r>
          <a:endParaRPr lang="en-US" dirty="0"/>
        </a:p>
      </dgm:t>
    </dgm:pt>
    <dgm:pt modelId="{0F448594-4411-9748-BF7F-4F2FCE311B22}" type="parTrans" cxnId="{FD968FCA-AA11-7B45-8F64-1947160AC28A}">
      <dgm:prSet/>
      <dgm:spPr/>
      <dgm:t>
        <a:bodyPr/>
        <a:lstStyle/>
        <a:p>
          <a:endParaRPr lang="en-US"/>
        </a:p>
      </dgm:t>
    </dgm:pt>
    <dgm:pt modelId="{5D263774-C644-6840-B539-11B263C03B99}" type="sibTrans" cxnId="{FD968FCA-AA11-7B45-8F64-1947160AC28A}">
      <dgm:prSet/>
      <dgm:spPr/>
      <dgm:t>
        <a:bodyPr/>
        <a:lstStyle/>
        <a:p>
          <a:endParaRPr lang="en-US"/>
        </a:p>
      </dgm:t>
    </dgm:pt>
    <dgm:pt modelId="{21EDB8E4-7AC0-FB43-86AD-F272CE1096AE}" type="pres">
      <dgm:prSet presAssocID="{1DE32AD5-6CD7-6B48-8B96-9243F51414A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487483-A305-474F-8D19-79C0FDA910ED}" type="pres">
      <dgm:prSet presAssocID="{1DE32AD5-6CD7-6B48-8B96-9243F51414AE}" presName="diamond" presStyleLbl="bgShp" presStyleIdx="0" presStyleCnt="1"/>
      <dgm:spPr/>
    </dgm:pt>
    <dgm:pt modelId="{01015FFA-371E-FB4F-A855-04A4954230D7}" type="pres">
      <dgm:prSet presAssocID="{1DE32AD5-6CD7-6B48-8B96-9243F51414A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2FFE-E8B7-A544-BBE2-970CC370F258}" type="pres">
      <dgm:prSet presAssocID="{1DE32AD5-6CD7-6B48-8B96-9243F51414A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9AE08-1E6F-9A4C-B7CD-A289FBEC58DB}" type="pres">
      <dgm:prSet presAssocID="{1DE32AD5-6CD7-6B48-8B96-9243F51414A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0295F-90CF-654E-8917-10F86DB765C3}" type="pres">
      <dgm:prSet presAssocID="{1DE32AD5-6CD7-6B48-8B96-9243F51414A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E9BAAF-09D2-9E46-BB78-E892F63167AB}" srcId="{1DE32AD5-6CD7-6B48-8B96-9243F51414AE}" destId="{0179ADA6-6E4F-AD49-8E20-9CE29574141E}" srcOrd="1" destOrd="0" parTransId="{DB467458-E3F3-FA4B-819B-9F0015EADD2A}" sibTransId="{9807D2B9-CE88-024C-9B13-0867515DE5AE}"/>
    <dgm:cxn modelId="{FD968FCA-AA11-7B45-8F64-1947160AC28A}" srcId="{1DE32AD5-6CD7-6B48-8B96-9243F51414AE}" destId="{02667C7F-AFB8-6040-97F8-672BBA3DB68F}" srcOrd="3" destOrd="0" parTransId="{0F448594-4411-9748-BF7F-4F2FCE311B22}" sibTransId="{5D263774-C644-6840-B539-11B263C03B99}"/>
    <dgm:cxn modelId="{B08D0C5C-81C5-9941-BB9F-28A411B3F33C}" srcId="{1DE32AD5-6CD7-6B48-8B96-9243F51414AE}" destId="{69DB8C84-2346-C64C-BC63-474A88E841DB}" srcOrd="2" destOrd="0" parTransId="{11B07FE8-154A-1848-8DD3-AAE123B5E78E}" sibTransId="{BE2D57FC-E694-CB49-9CC7-022B335BA6FE}"/>
    <dgm:cxn modelId="{096B2672-2D7C-3644-909C-091CB70A8C4A}" type="presOf" srcId="{0179ADA6-6E4F-AD49-8E20-9CE29574141E}" destId="{ECCA2FFE-E8B7-A544-BBE2-970CC370F258}" srcOrd="0" destOrd="0" presId="urn:microsoft.com/office/officeart/2005/8/layout/matrix3"/>
    <dgm:cxn modelId="{377879A4-DBF1-4241-AE91-E19F90D74CE4}" type="presOf" srcId="{02667C7F-AFB8-6040-97F8-672BBA3DB68F}" destId="{0DD0295F-90CF-654E-8917-10F86DB765C3}" srcOrd="0" destOrd="0" presId="urn:microsoft.com/office/officeart/2005/8/layout/matrix3"/>
    <dgm:cxn modelId="{4178C56D-F72A-884E-8826-C2F659C1F030}" srcId="{1DE32AD5-6CD7-6B48-8B96-9243F51414AE}" destId="{68DDAEA3-5522-F143-9D7B-B5FF9DD2D3B5}" srcOrd="0" destOrd="0" parTransId="{C39A9C1B-AEBA-BF44-9B5D-1D72BC6D0503}" sibTransId="{034375AA-207A-E040-B17B-6B8CE8B882B2}"/>
    <dgm:cxn modelId="{DEFD37D2-5A62-504D-809A-9A6BF0401BA9}" type="presOf" srcId="{68DDAEA3-5522-F143-9D7B-B5FF9DD2D3B5}" destId="{01015FFA-371E-FB4F-A855-04A4954230D7}" srcOrd="0" destOrd="0" presId="urn:microsoft.com/office/officeart/2005/8/layout/matrix3"/>
    <dgm:cxn modelId="{9366AC5C-67A4-7D4A-B5BD-09CC5E1E11F1}" type="presOf" srcId="{69DB8C84-2346-C64C-BC63-474A88E841DB}" destId="{C729AE08-1E6F-9A4C-B7CD-A289FBEC58DB}" srcOrd="0" destOrd="0" presId="urn:microsoft.com/office/officeart/2005/8/layout/matrix3"/>
    <dgm:cxn modelId="{9ECB02B3-5365-B245-9691-585F3541A305}" type="presOf" srcId="{1DE32AD5-6CD7-6B48-8B96-9243F51414AE}" destId="{21EDB8E4-7AC0-FB43-86AD-F272CE1096AE}" srcOrd="0" destOrd="0" presId="urn:microsoft.com/office/officeart/2005/8/layout/matrix3"/>
    <dgm:cxn modelId="{F10D716B-F2EA-D54A-B83F-7AC6700AA1B2}" type="presParOf" srcId="{21EDB8E4-7AC0-FB43-86AD-F272CE1096AE}" destId="{37487483-A305-474F-8D19-79C0FDA910ED}" srcOrd="0" destOrd="0" presId="urn:microsoft.com/office/officeart/2005/8/layout/matrix3"/>
    <dgm:cxn modelId="{BC6A47D7-850D-3144-84FA-231BB6ADE1A7}" type="presParOf" srcId="{21EDB8E4-7AC0-FB43-86AD-F272CE1096AE}" destId="{01015FFA-371E-FB4F-A855-04A4954230D7}" srcOrd="1" destOrd="0" presId="urn:microsoft.com/office/officeart/2005/8/layout/matrix3"/>
    <dgm:cxn modelId="{A63CB696-1643-2D49-BF7F-DB16DE803044}" type="presParOf" srcId="{21EDB8E4-7AC0-FB43-86AD-F272CE1096AE}" destId="{ECCA2FFE-E8B7-A544-BBE2-970CC370F258}" srcOrd="2" destOrd="0" presId="urn:microsoft.com/office/officeart/2005/8/layout/matrix3"/>
    <dgm:cxn modelId="{E3FA25F7-A929-D048-92D9-5A65E9C45E9D}" type="presParOf" srcId="{21EDB8E4-7AC0-FB43-86AD-F272CE1096AE}" destId="{C729AE08-1E6F-9A4C-B7CD-A289FBEC58DB}" srcOrd="3" destOrd="0" presId="urn:microsoft.com/office/officeart/2005/8/layout/matrix3"/>
    <dgm:cxn modelId="{D56B451C-1FCC-2D47-A1E9-361E70E090DF}" type="presParOf" srcId="{21EDB8E4-7AC0-FB43-86AD-F272CE1096AE}" destId="{0DD0295F-90CF-654E-8917-10F86DB765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22AE88-B457-EA48-9B2F-68A87CF7A525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264B9-5A99-EA40-AC73-2FE4E3A213D4}">
      <dsp:nvSpPr>
        <dsp:cNvPr id="0" name=""/>
        <dsp:cNvSpPr/>
      </dsp:nvSpPr>
      <dsp:spPr>
        <a:xfrm>
          <a:off x="3270" y="1463040"/>
          <a:ext cx="2642569" cy="1950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Предметные</a:t>
          </a:r>
          <a:endParaRPr lang="en-US" sz="2200" kern="1200" dirty="0"/>
        </a:p>
      </dsp:txBody>
      <dsp:txXfrm>
        <a:off x="3270" y="1463040"/>
        <a:ext cx="2642569" cy="1950720"/>
      </dsp:txXfrm>
    </dsp:sp>
    <dsp:sp modelId="{6063887C-1777-894A-83D7-75451E22458E}">
      <dsp:nvSpPr>
        <dsp:cNvPr id="0" name=""/>
        <dsp:cNvSpPr/>
      </dsp:nvSpPr>
      <dsp:spPr>
        <a:xfrm>
          <a:off x="2793515" y="1463040"/>
          <a:ext cx="2642569" cy="1950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Метапредметные</a:t>
          </a:r>
          <a:endParaRPr lang="en-US" sz="2200" kern="1200" dirty="0"/>
        </a:p>
      </dsp:txBody>
      <dsp:txXfrm>
        <a:off x="2793515" y="1463040"/>
        <a:ext cx="2642569" cy="1950720"/>
      </dsp:txXfrm>
    </dsp:sp>
    <dsp:sp modelId="{0D614C16-85EB-B44F-ADF8-6AC36BDED399}">
      <dsp:nvSpPr>
        <dsp:cNvPr id="0" name=""/>
        <dsp:cNvSpPr/>
      </dsp:nvSpPr>
      <dsp:spPr>
        <a:xfrm>
          <a:off x="5583759" y="1463040"/>
          <a:ext cx="2642569" cy="1950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Личностные</a:t>
          </a:r>
          <a:endParaRPr lang="en-US" sz="2200" kern="1200" dirty="0"/>
        </a:p>
      </dsp:txBody>
      <dsp:txXfrm>
        <a:off x="5583759" y="1463040"/>
        <a:ext cx="2642569" cy="1950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B21467-A720-224F-9A19-6626F4B7055D}">
      <dsp:nvSpPr>
        <dsp:cNvPr id="0" name=""/>
        <dsp:cNvSpPr/>
      </dsp:nvSpPr>
      <dsp:spPr>
        <a:xfrm rot="5400000">
          <a:off x="4967478" y="-1845278"/>
          <a:ext cx="125729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П</a:t>
          </a:r>
          <a:r>
            <a:rPr lang="ru-RU" sz="1500" kern="1200" dirty="0" err="1" smtClean="0"/>
            <a:t>ерсональный</a:t>
          </a:r>
          <a:r>
            <a:rPr lang="ru-RU" sz="1500" kern="1200" dirty="0" smtClean="0"/>
            <a:t> путь движения личности в направлении реализации собственного потенциала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 rot="5400000">
        <a:off x="4967478" y="-1845278"/>
        <a:ext cx="1257299" cy="5266944"/>
      </dsp:txXfrm>
    </dsp:sp>
    <dsp:sp modelId="{001FD823-2F38-2E45-8402-EA852F9095E0}">
      <dsp:nvSpPr>
        <dsp:cNvPr id="0" name=""/>
        <dsp:cNvSpPr/>
      </dsp:nvSpPr>
      <dsp:spPr>
        <a:xfrm>
          <a:off x="0" y="2381"/>
          <a:ext cx="2962656" cy="15716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Индивидуальная  образовательная  траектория</a:t>
          </a:r>
          <a:endParaRPr lang="en-US" sz="2300" kern="1200" dirty="0"/>
        </a:p>
      </dsp:txBody>
      <dsp:txXfrm>
        <a:off x="0" y="2381"/>
        <a:ext cx="2962656" cy="1571625"/>
      </dsp:txXfrm>
    </dsp:sp>
    <dsp:sp modelId="{8DC8C8E9-E2AD-4C47-8F72-D586BB1A8065}">
      <dsp:nvSpPr>
        <dsp:cNvPr id="0" name=""/>
        <dsp:cNvSpPr/>
      </dsp:nvSpPr>
      <dsp:spPr>
        <a:xfrm rot="5400000">
          <a:off x="4967478" y="-195072"/>
          <a:ext cx="1257299" cy="5266944"/>
        </a:xfrm>
        <a:prstGeom prst="round2SameRect">
          <a:avLst/>
        </a:prstGeom>
        <a:solidFill>
          <a:schemeClr val="accent3">
            <a:tint val="40000"/>
            <a:alpha val="90000"/>
            <a:hueOff val="5865579"/>
            <a:satOff val="-159"/>
            <a:lumOff val="-25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865579"/>
              <a:satOff val="-159"/>
              <a:lumOff val="-2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В</a:t>
          </a:r>
          <a:r>
            <a:rPr lang="ru-RU" sz="1500" kern="1200" dirty="0" smtClean="0"/>
            <a:t>ременная последовательность реализации образовательной деятельности человека на определенном этапе обучения, в конкретном возрастном периоде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/>
        </a:p>
      </dsp:txBody>
      <dsp:txXfrm rot="5400000">
        <a:off x="4967478" y="-195072"/>
        <a:ext cx="1257299" cy="5266944"/>
      </dsp:txXfrm>
    </dsp:sp>
    <dsp:sp modelId="{9AEB592C-9A6B-C844-9513-622AB100C900}">
      <dsp:nvSpPr>
        <dsp:cNvPr id="0" name=""/>
        <dsp:cNvSpPr/>
      </dsp:nvSpPr>
      <dsp:spPr>
        <a:xfrm>
          <a:off x="0" y="1652587"/>
          <a:ext cx="2962656" cy="1571625"/>
        </a:xfrm>
        <a:prstGeom prst="roundRect">
          <a:avLst/>
        </a:prstGeom>
        <a:gradFill rotWithShape="0">
          <a:gsLst>
            <a:gs pos="0">
              <a:schemeClr val="accent3">
                <a:hueOff val="5717212"/>
                <a:satOff val="1242"/>
                <a:lumOff val="-1765"/>
                <a:alphaOff val="0"/>
                <a:shade val="70000"/>
                <a:satMod val="150000"/>
              </a:schemeClr>
            </a:gs>
            <a:gs pos="34000">
              <a:schemeClr val="accent3">
                <a:hueOff val="5717212"/>
                <a:satOff val="1242"/>
                <a:lumOff val="-1765"/>
                <a:alphaOff val="0"/>
                <a:shade val="70000"/>
                <a:satMod val="140000"/>
              </a:schemeClr>
            </a:gs>
            <a:gs pos="70000">
              <a:schemeClr val="accent3">
                <a:hueOff val="5717212"/>
                <a:satOff val="1242"/>
                <a:lumOff val="-176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5717212"/>
                <a:satOff val="1242"/>
                <a:lumOff val="-176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Индивидуальный образовательный маршрут</a:t>
          </a:r>
          <a:endParaRPr lang="en-US" sz="2300" kern="1200" dirty="0"/>
        </a:p>
      </dsp:txBody>
      <dsp:txXfrm>
        <a:off x="0" y="1652587"/>
        <a:ext cx="2962656" cy="1571625"/>
      </dsp:txXfrm>
    </dsp:sp>
    <dsp:sp modelId="{028E15F4-EC51-9F46-AE81-EDF4C330F8C6}">
      <dsp:nvSpPr>
        <dsp:cNvPr id="0" name=""/>
        <dsp:cNvSpPr/>
      </dsp:nvSpPr>
      <dsp:spPr>
        <a:xfrm rot="5400000">
          <a:off x="4967478" y="1455134"/>
          <a:ext cx="1257299" cy="5266944"/>
        </a:xfrm>
        <a:prstGeom prst="round2SameRect">
          <a:avLst/>
        </a:prstGeom>
        <a:solidFill>
          <a:schemeClr val="accent3">
            <a:tint val="40000"/>
            <a:alpha val="90000"/>
            <a:hueOff val="11731157"/>
            <a:satOff val="-319"/>
            <a:lumOff val="-50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1731157"/>
              <a:satOff val="-319"/>
              <a:lumOff val="-5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Д</a:t>
          </a:r>
          <a:r>
            <a:rPr lang="ru-RU" sz="1500" kern="1200" dirty="0" err="1" smtClean="0"/>
            <a:t>окумент</a:t>
          </a:r>
          <a:r>
            <a:rPr lang="ru-RU" sz="1500" kern="1200" dirty="0" smtClean="0"/>
            <a:t>, содержащий совокупность разделов, форм и способов их освоения воспитанником/обучающимся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 rot="5400000">
        <a:off x="4967478" y="1455134"/>
        <a:ext cx="1257299" cy="5266944"/>
      </dsp:txXfrm>
    </dsp:sp>
    <dsp:sp modelId="{494D910F-8199-4248-8A85-0E0DB3221C53}">
      <dsp:nvSpPr>
        <dsp:cNvPr id="0" name=""/>
        <dsp:cNvSpPr/>
      </dsp:nvSpPr>
      <dsp:spPr>
        <a:xfrm>
          <a:off x="0" y="3302793"/>
          <a:ext cx="2962656" cy="1571625"/>
        </a:xfrm>
        <a:prstGeom prst="roundRect">
          <a:avLst/>
        </a:prstGeom>
        <a:gradFill rotWithShape="0">
          <a:gsLst>
            <a:gs pos="0">
              <a:schemeClr val="accent3">
                <a:hueOff val="11434424"/>
                <a:satOff val="2484"/>
                <a:lumOff val="-3530"/>
                <a:alphaOff val="0"/>
                <a:shade val="70000"/>
                <a:satMod val="150000"/>
              </a:schemeClr>
            </a:gs>
            <a:gs pos="34000">
              <a:schemeClr val="accent3">
                <a:hueOff val="11434424"/>
                <a:satOff val="2484"/>
                <a:lumOff val="-3530"/>
                <a:alphaOff val="0"/>
                <a:shade val="70000"/>
                <a:satMod val="140000"/>
              </a:schemeClr>
            </a:gs>
            <a:gs pos="70000">
              <a:schemeClr val="accent3">
                <a:hueOff val="11434424"/>
                <a:satOff val="2484"/>
                <a:lumOff val="-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434424"/>
                <a:satOff val="2484"/>
                <a:lumOff val="-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Индивидуальная образовательная программа</a:t>
          </a:r>
          <a:endParaRPr lang="en-US" sz="2300" kern="1200" dirty="0"/>
        </a:p>
      </dsp:txBody>
      <dsp:txXfrm>
        <a:off x="0" y="3302793"/>
        <a:ext cx="2962656" cy="15716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D78188-4FA2-9E46-873B-52FF8134D293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5400000">
        <a:off x="-262889" y="264899"/>
        <a:ext cx="1752600" cy="1226820"/>
      </dsp:txXfrm>
    </dsp:sp>
    <dsp:sp modelId="{B9A425B2-EF28-BC4B-B264-4C41E3A98A9F}">
      <dsp:nvSpPr>
        <dsp:cNvPr id="0" name=""/>
        <dsp:cNvSpPr/>
      </dsp:nvSpPr>
      <dsp:spPr>
        <a:xfrm rot="5400000">
          <a:off x="4158614" y="-292978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Дифференцированное обследование ребенка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Рекомендации к разработке ИОП и СОУ</a:t>
          </a:r>
          <a:endParaRPr lang="en-US" sz="2200" kern="1200" dirty="0"/>
        </a:p>
      </dsp:txBody>
      <dsp:txXfrm rot="5400000">
        <a:off x="4158614" y="-2929784"/>
        <a:ext cx="1139190" cy="7002780"/>
      </dsp:txXfrm>
    </dsp:sp>
    <dsp:sp modelId="{C5F3009F-FCD1-5147-8DA5-341E45F81282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5400000">
        <a:off x="-262889" y="1824989"/>
        <a:ext cx="1752600" cy="1226820"/>
      </dsp:txXfrm>
    </dsp:sp>
    <dsp:sp modelId="{1599199E-E684-D343-A9E5-6F1D97BB5B14}">
      <dsp:nvSpPr>
        <dsp:cNvPr id="0" name=""/>
        <dsp:cNvSpPr/>
      </dsp:nvSpPr>
      <dsp:spPr>
        <a:xfrm rot="5400000">
          <a:off x="4158614" y="-136969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Ассистирование</a:t>
          </a:r>
          <a:r>
            <a:rPr lang="ru-RU" sz="2200" kern="1200" dirty="0" smtClean="0"/>
            <a:t> учителю на уроке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С</a:t>
          </a:r>
          <a:r>
            <a:rPr lang="ru-RU" sz="2200" kern="1200" dirty="0" err="1" smtClean="0"/>
            <a:t>опровождение</a:t>
          </a:r>
          <a:r>
            <a:rPr lang="ru-RU" sz="2200" kern="1200" dirty="0" smtClean="0"/>
            <a:t> ребенка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 rot="5400000">
        <a:off x="4158614" y="-1369694"/>
        <a:ext cx="1139190" cy="7002780"/>
      </dsp:txXfrm>
    </dsp:sp>
    <dsp:sp modelId="{4DFC9923-E877-6748-B671-F87C2BFB2BEA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5400000">
        <a:off x="-262889" y="3385080"/>
        <a:ext cx="1752600" cy="1226820"/>
      </dsp:txXfrm>
    </dsp:sp>
    <dsp:sp modelId="{6EDB9E06-F848-314C-A6A7-7D6EC13F411D}">
      <dsp:nvSpPr>
        <dsp:cNvPr id="0" name=""/>
        <dsp:cNvSpPr/>
      </dsp:nvSpPr>
      <dsp:spPr>
        <a:xfrm rot="5400000">
          <a:off x="4158614" y="190395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Анализ индивидуальной и групповой динамики </a:t>
          </a:r>
          <a:endParaRPr lang="en-US" sz="2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200" kern="1200" dirty="0" smtClean="0"/>
            <a:t>Корректировка форм и методов</a:t>
          </a:r>
          <a:endParaRPr lang="en-US" sz="2200" kern="1200" dirty="0" smtClean="0"/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 rot="5400000">
        <a:off x="4158614" y="190395"/>
        <a:ext cx="1139190" cy="70027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0A59-8E0A-2542-89C3-FF1C6D59A896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4916-4E93-FF43-81B4-C3568BDE29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12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4916-4E93-FF43-81B4-C3568BDE29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07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December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December 14,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988"/>
            <a:ext cx="7848600" cy="2661444"/>
          </a:xfrm>
        </p:spPr>
        <p:txBody>
          <a:bodyPr/>
          <a:lstStyle/>
          <a:p>
            <a:pPr lvl="0" algn="ctr"/>
            <a:r>
              <a:rPr lang="ru-RU" dirty="0"/>
              <a:t/>
            </a:r>
            <a:br>
              <a:rPr lang="ru-RU" dirty="0"/>
            </a:br>
            <a:r>
              <a:rPr lang="ru-RU" sz="3200" smtClean="0"/>
              <a:t> </a:t>
            </a:r>
            <a:r>
              <a:rPr lang="ru-RU" sz="3200" smtClean="0"/>
              <a:t>Инклюзивное образование в школе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27714"/>
            <a:ext cx="7848600" cy="1230086"/>
          </a:xfrm>
        </p:spPr>
        <p:txBody>
          <a:bodyPr>
            <a:normAutofit/>
          </a:bodyPr>
          <a:lstStyle/>
          <a:p>
            <a:pPr algn="r"/>
            <a:r>
              <a:rPr lang="ru-RU" i="1" dirty="0" err="1" smtClean="0"/>
              <a:t>Цориева</a:t>
            </a:r>
            <a:r>
              <a:rPr lang="ru-RU" i="1" dirty="0" smtClean="0"/>
              <a:t> Ж.Х.</a:t>
            </a:r>
          </a:p>
          <a:p>
            <a:pPr algn="r"/>
            <a:r>
              <a:rPr lang="ru-RU" i="1" dirty="0" smtClean="0"/>
              <a:t>2012 г.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2800827" y="3318044"/>
            <a:ext cx="35836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cap="all" spc="-100" dirty="0" smtClean="0">
              <a:solidFill>
                <a:srgbClr val="D2533C"/>
              </a:solidFill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8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Условия для восстановления работоспособности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3428"/>
            <a:ext cx="8229600" cy="4263571"/>
          </a:xfrm>
        </p:spPr>
        <p:txBody>
          <a:bodyPr/>
          <a:lstStyle/>
          <a:p>
            <a:pPr lvl="0"/>
            <a:r>
              <a:rPr lang="ru-RU" dirty="0"/>
              <a:t>Выделение изолированной зоны в пространстве класса (стол за ширмой)</a:t>
            </a:r>
          </a:p>
          <a:p>
            <a:pPr lvl="0"/>
            <a:r>
              <a:rPr lang="ru-RU" dirty="0"/>
              <a:t>Специальная </a:t>
            </a:r>
            <a:r>
              <a:rPr lang="ru-RU" dirty="0" smtClean="0"/>
              <a:t>комната для парной или индивидуальной работы-ресурсная комната</a:t>
            </a:r>
            <a:endParaRPr lang="ru-RU" dirty="0"/>
          </a:p>
          <a:p>
            <a:r>
              <a:rPr lang="ru-RU" dirty="0"/>
              <a:t>Зона для двигательной активности </a:t>
            </a:r>
            <a:endParaRPr lang="ru-RU" dirty="0" smtClean="0"/>
          </a:p>
          <a:p>
            <a:r>
              <a:rPr lang="ru-RU" dirty="0" smtClean="0"/>
              <a:t>Организация временного режима обучения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07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Организация образовательного процесса в соответствии с об</a:t>
            </a:r>
            <a:r>
              <a:rPr lang="ru-RU" sz="3200" i="1" dirty="0"/>
              <a:t>разовательными программами.</a:t>
            </a:r>
            <a:r>
              <a:rPr lang="ru-RU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7856"/>
            <a:ext cx="8229600" cy="420914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Общеобразовательная</a:t>
            </a:r>
          </a:p>
          <a:p>
            <a:pPr lvl="0"/>
            <a:r>
              <a:rPr lang="ru-RU" dirty="0"/>
              <a:t>Программы </a:t>
            </a:r>
            <a:r>
              <a:rPr lang="en-US" dirty="0"/>
              <a:t>I-VIII</a:t>
            </a:r>
            <a:r>
              <a:rPr lang="ru-RU" dirty="0"/>
              <a:t> вида</a:t>
            </a:r>
          </a:p>
          <a:p>
            <a:pPr lvl="0"/>
            <a:r>
              <a:rPr lang="ru-RU" dirty="0"/>
              <a:t>Программы коррекционной работы</a:t>
            </a:r>
          </a:p>
          <a:p>
            <a:pPr lvl="0"/>
            <a:r>
              <a:rPr lang="ru-RU" dirty="0"/>
              <a:t>Программы дополнительного образования:</a:t>
            </a:r>
          </a:p>
          <a:p>
            <a:r>
              <a:rPr lang="ru-RU" dirty="0"/>
              <a:t>-Программа по формированию коммуникативных навыков;</a:t>
            </a:r>
          </a:p>
          <a:p>
            <a:r>
              <a:rPr lang="ru-RU" dirty="0"/>
              <a:t>-Программа по формированию социально-бытовых навыков;</a:t>
            </a:r>
          </a:p>
          <a:p>
            <a:r>
              <a:rPr lang="ru-RU" dirty="0"/>
              <a:t>-Программа профессиональных навыков</a:t>
            </a:r>
          </a:p>
          <a:p>
            <a:r>
              <a:rPr lang="ru-RU" dirty="0"/>
              <a:t>-Программа  по информационной технологии</a:t>
            </a:r>
          </a:p>
          <a:p>
            <a:r>
              <a:rPr lang="ru-RU" dirty="0"/>
              <a:t>-Программы художественно-эстетического цикла</a:t>
            </a:r>
          </a:p>
          <a:p>
            <a:r>
              <a:rPr lang="ru-RU" dirty="0"/>
              <a:t>-Программа по трудовому воспитанию</a:t>
            </a:r>
          </a:p>
          <a:p>
            <a:pPr marL="0" indent="0">
              <a:buNone/>
            </a:pPr>
            <a:r>
              <a:rPr lang="ru-RU" dirty="0"/>
              <a:t>Наличие в материале и содержании обучения ребенка </a:t>
            </a:r>
            <a:r>
              <a:rPr lang="ru-RU" b="1" dirty="0"/>
              <a:t>специальных разделов</a:t>
            </a:r>
            <a:r>
              <a:rPr lang="ru-RU" dirty="0"/>
              <a:t>, не присутствующих в программах образования обычно развивающихся сверстников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освоения ООП учащимися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учет</a:t>
            </a:r>
            <a:r>
              <a:rPr lang="ru-RU" dirty="0">
                <a:latin typeface="Cambria" charset="0"/>
              </a:rPr>
              <a:t> индивидуальных возрастных, психологических и физиологических </a:t>
            </a:r>
            <a:r>
              <a:rPr lang="ru-RU" b="1" dirty="0">
                <a:solidFill>
                  <a:srgbClr val="00B050"/>
                </a:solidFill>
                <a:latin typeface="Cambria" charset="0"/>
              </a:rPr>
              <a:t>особенностей обучающихся</a:t>
            </a:r>
            <a:r>
              <a:rPr lang="ru-RU" dirty="0">
                <a:latin typeface="Cambria" charset="0"/>
              </a:rPr>
              <a:t>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обеспечение преемственности </a:t>
            </a:r>
            <a:r>
              <a:rPr lang="ru-RU" dirty="0">
                <a:latin typeface="Cambria" charset="0"/>
              </a:rPr>
              <a:t>дошкольного, начального общего, основного и среднего (полного) общего образования;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разнообразие видов деятельности и форм общения </a:t>
            </a:r>
            <a:r>
              <a:rPr lang="ru-RU" dirty="0">
                <a:latin typeface="Cambria" charset="0"/>
              </a:rPr>
              <a:t>при определении целей обучения и воспитания; путей их достижения;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обогащение форм взаимодействия </a:t>
            </a:r>
            <a:r>
              <a:rPr lang="ru-RU" dirty="0">
                <a:latin typeface="Cambria" charset="0"/>
              </a:rPr>
              <a:t>со сверстниками и взрослыми в познавательной деятельности;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использование оптимальных двигательных режимов </a:t>
            </a:r>
            <a:r>
              <a:rPr lang="ru-RU" dirty="0">
                <a:latin typeface="Cambria" charset="0"/>
              </a:rPr>
              <a:t>для детей с учетом их возрастных и иных особенностей;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обеспечение максимальной реализации образовательного потенциала </a:t>
            </a:r>
            <a:r>
              <a:rPr lang="ru-RU" dirty="0">
                <a:latin typeface="Cambria" charset="0"/>
              </a:rPr>
              <a:t>детей с ОВЗ в процессе освоения ООП </a:t>
            </a:r>
            <a:r>
              <a:rPr lang="ru-RU" dirty="0" smtClean="0">
                <a:latin typeface="Cambria" charset="0"/>
              </a:rPr>
              <a:t>;</a:t>
            </a:r>
            <a:endParaRPr lang="ru-RU" dirty="0">
              <a:latin typeface="Cambria" charset="0"/>
            </a:endParaRP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оценка динамики </a:t>
            </a:r>
            <a:r>
              <a:rPr lang="ru-RU" dirty="0">
                <a:latin typeface="Cambria" charset="0"/>
              </a:rPr>
              <a:t>учебных и </a:t>
            </a:r>
            <a:r>
              <a:rPr lang="ru-RU" dirty="0" err="1">
                <a:latin typeface="Cambria" charset="0"/>
              </a:rPr>
              <a:t>внеучебных</a:t>
            </a:r>
            <a:r>
              <a:rPr lang="ru-RU" dirty="0">
                <a:latin typeface="Cambria" charset="0"/>
              </a:rPr>
              <a:t> достижений обучающихся;</a:t>
            </a:r>
          </a:p>
          <a:p>
            <a:r>
              <a:rPr lang="ru-RU" dirty="0">
                <a:latin typeface="Cambria" charset="0"/>
              </a:rPr>
              <a:t>«</a:t>
            </a:r>
            <a:r>
              <a:rPr lang="ru-RU" i="1" dirty="0">
                <a:latin typeface="Cambria" charset="0"/>
              </a:rPr>
              <a:t>возможность для </a:t>
            </a:r>
            <a:r>
              <a:rPr lang="ru-RU" b="1" i="1" dirty="0">
                <a:solidFill>
                  <a:srgbClr val="00B050"/>
                </a:solidFill>
                <a:latin typeface="Cambria" charset="0"/>
              </a:rPr>
              <a:t>беспрепятственного доступа </a:t>
            </a:r>
            <a:r>
              <a:rPr lang="ru-RU" i="1" dirty="0">
                <a:latin typeface="Cambria" charset="0"/>
              </a:rPr>
              <a:t>обучающихся с ограниченными возможностями здоровья к объектам инфраструктуры образовательного учреждения</a:t>
            </a:r>
            <a:r>
              <a:rPr lang="ru-RU" dirty="0">
                <a:latin typeface="Cambria" charset="0"/>
              </a:rPr>
              <a:t>».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5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коррекционной работы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«Программа </a:t>
            </a:r>
            <a:r>
              <a:rPr lang="ru-RU" dirty="0"/>
              <a:t>коррекционной работы предусматривает создание специальных условий обучения и воспитания, позволяющих учитывать особые образовательные потребности детей с ограниченными возможностями здоровья посредством индивидуализации и дифференциации образовательного процесса». </a:t>
            </a:r>
            <a:r>
              <a:rPr lang="ru-RU" dirty="0" smtClean="0"/>
              <a:t>(из ФГОС НОО) </a:t>
            </a:r>
          </a:p>
          <a:p>
            <a:r>
              <a:rPr lang="ru-RU" b="1" dirty="0"/>
              <a:t>Программа коррекционной работы должна </a:t>
            </a:r>
          </a:p>
          <a:p>
            <a:r>
              <a:rPr lang="ru-RU" dirty="0"/>
              <a:t>- быть составлена в каждом образовательном учреждении, независимо от статуса и типа;</a:t>
            </a:r>
          </a:p>
          <a:p>
            <a:r>
              <a:rPr lang="ru-RU" dirty="0"/>
              <a:t>- учитывать образовательные потребности детей с ограниченными возможностями </a:t>
            </a:r>
            <a:r>
              <a:rPr lang="ru-RU" dirty="0" smtClean="0"/>
              <a:t>здоровья;</a:t>
            </a:r>
            <a:endParaRPr lang="ru-RU" dirty="0"/>
          </a:p>
          <a:p>
            <a:r>
              <a:rPr lang="ru-RU" dirty="0"/>
              <a:t>- предусматривать интеграцию любого ребенка в общеобразовательное учреждение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10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1631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 составлении </a:t>
            </a:r>
            <a:r>
              <a:rPr lang="ru-RU" dirty="0" smtClean="0"/>
              <a:t>ПКР </a:t>
            </a:r>
            <a:r>
              <a:rPr lang="ru-RU" dirty="0"/>
              <a:t>важно учесть </a:t>
            </a:r>
            <a:r>
              <a:rPr lang="ru-RU" dirty="0" smtClean="0"/>
              <a:t> </a:t>
            </a:r>
            <a:r>
              <a:rPr lang="ru-RU" dirty="0"/>
              <a:t>факторы: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1714"/>
            <a:ext cx="8229600" cy="3465286"/>
          </a:xfrm>
        </p:spPr>
        <p:txBody>
          <a:bodyPr/>
          <a:lstStyle/>
          <a:p>
            <a:r>
              <a:rPr lang="ru-RU" sz="3200" dirty="0" smtClean="0"/>
              <a:t>контингент </a:t>
            </a:r>
            <a:r>
              <a:rPr lang="ru-RU" sz="3200" dirty="0"/>
              <a:t>обучающихся и педагогов, </a:t>
            </a:r>
            <a:endParaRPr lang="ru-RU" sz="3200" dirty="0" smtClean="0"/>
          </a:p>
          <a:p>
            <a:r>
              <a:rPr lang="ru-RU" sz="3200" dirty="0" smtClean="0"/>
              <a:t>материально</a:t>
            </a:r>
            <a:r>
              <a:rPr lang="ru-RU" sz="3200" dirty="0"/>
              <a:t>-техническую базу учреждения, </a:t>
            </a:r>
            <a:endParaRPr lang="ru-RU" sz="3200" dirty="0" smtClean="0"/>
          </a:p>
          <a:p>
            <a:r>
              <a:rPr lang="ru-RU" sz="3200" dirty="0" smtClean="0"/>
              <a:t>возможные </a:t>
            </a:r>
            <a:r>
              <a:rPr lang="ru-RU" sz="3200" dirty="0"/>
              <a:t>формы образования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направления коррекционной работы.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00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составлению ПКР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программа </a:t>
            </a:r>
            <a:r>
              <a:rPr lang="ru-RU" dirty="0"/>
              <a:t>коррекционной работы не </a:t>
            </a:r>
            <a:r>
              <a:rPr lang="ru-RU" dirty="0" smtClean="0"/>
              <a:t>должна </a:t>
            </a:r>
            <a:r>
              <a:rPr lang="ru-RU" dirty="0"/>
              <a:t>зависеть от выбранных для использования комплектов учебников. </a:t>
            </a:r>
            <a:r>
              <a:rPr lang="ru-RU" dirty="0" smtClean="0"/>
              <a:t>Она </a:t>
            </a:r>
            <a:r>
              <a:rPr lang="ru-RU" dirty="0"/>
              <a:t>должны зависеть от контингента учащихся, контингента педагогов, условий, имеющихся в образовательном учреждении;</a:t>
            </a:r>
          </a:p>
          <a:p>
            <a:pPr lvl="0"/>
            <a:r>
              <a:rPr lang="ru-RU" dirty="0"/>
              <a:t>программа коррекционной работы не должна осуществляться посредством программного материала предметных курсов, дополнительных образовательных программ;</a:t>
            </a:r>
          </a:p>
          <a:p>
            <a:pPr lvl="0"/>
            <a:r>
              <a:rPr lang="ru-RU" dirty="0"/>
              <a:t>для реализации программы коррекционной работы в школе нужно работать не с каждым учащимся, а только с теми, кто нуждается в коррекционно-развивающей работе;</a:t>
            </a:r>
          </a:p>
          <a:p>
            <a:pPr lvl="0"/>
            <a:r>
              <a:rPr lang="ru-RU" dirty="0"/>
              <a:t>для определения содержания программы коррекционной работы педагогическому коллективу важно знать не медицинский диагноз, а ограничения жизнедеятельности для создания условий для их компенсации;</a:t>
            </a:r>
          </a:p>
          <a:p>
            <a:pPr lvl="0"/>
            <a:r>
              <a:rPr lang="ru-RU" dirty="0"/>
              <a:t>невозможно осуществлять коррекционную работу в школе без взаимодействия педагогов со специальными педагогами, так как учителя не имеют соответствующего образования и не обладают компетенциями в осуществлении такой работы в школе;</a:t>
            </a:r>
          </a:p>
          <a:p>
            <a:r>
              <a:rPr lang="ru-RU" dirty="0"/>
              <a:t>поскольку все рекомендации имеют различную структуру, то необходимо выработать универсальный инструмент для составления рабочей программы коррекционной работы.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Индивидуализация обучения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Индивидуализация образовательного процесса рекомендована в следующих ситуациях:</a:t>
            </a:r>
          </a:p>
          <a:p>
            <a:pPr lvl="0"/>
            <a:r>
              <a:rPr lang="ru-RU" dirty="0"/>
              <a:t>если ребенок хронически не успевает по одному или нескольким предметам, а также для детей с ограниченными возможностями здоровья, которые  в силу своих особенностей не могут осваивать материал в том темпе, форме, объеме, как это могут делать другие дети;</a:t>
            </a:r>
          </a:p>
          <a:p>
            <a:pPr lvl="0"/>
            <a:r>
              <a:rPr lang="ru-RU" dirty="0"/>
              <a:t>если ребенок не может самостоятельно справиться с учебными трудностями;</a:t>
            </a:r>
          </a:p>
          <a:p>
            <a:pPr lvl="0"/>
            <a:r>
              <a:rPr lang="ru-RU" dirty="0"/>
              <a:t>при значительных пропусках ребенком занятий или при обнаружившихся у него пробелах в знаниях, связанных с обучением;</a:t>
            </a:r>
          </a:p>
          <a:p>
            <a:pPr lvl="0"/>
            <a:r>
              <a:rPr lang="ru-RU" dirty="0"/>
              <a:t>обусловленных конфликтными отношениями с одноклассниками или учителями, осложняющими образовательный процесс; неблагополучной обстановкой в семье. </a:t>
            </a:r>
          </a:p>
        </p:txBody>
      </p:sp>
    </p:spTree>
    <p:extLst>
      <p:ext uri="{BB962C8B-B14F-4D97-AF65-F5344CB8AC3E}">
        <p14:creationId xmlns:p14="http://schemas.microsoft.com/office/powerpoint/2010/main" xmlns="" val="20960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861276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334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Формы и  методы организации образовательного процесса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Гибкая организация занятий, многоуровневая подача материала (с учетом индивидуальных особенностей)</a:t>
            </a:r>
          </a:p>
          <a:p>
            <a:pPr lvl="0"/>
            <a:r>
              <a:rPr lang="ru-RU" dirty="0"/>
              <a:t>Организация деятельности и сотрудничества в малых группах</a:t>
            </a:r>
          </a:p>
          <a:p>
            <a:pPr lvl="0"/>
            <a:r>
              <a:rPr lang="ru-RU" dirty="0"/>
              <a:t>Обеспечение выбора (целей, уровня, средств, форм работы, материала)</a:t>
            </a:r>
          </a:p>
          <a:p>
            <a:pPr lvl="0"/>
            <a:r>
              <a:rPr lang="ru-RU" dirty="0"/>
              <a:t>Организация самостоятельной деятельности на своем уровне, в своем диапазоне возможностей, что позволяет ребенку быть успешным</a:t>
            </a:r>
          </a:p>
          <a:p>
            <a:pPr lvl="0"/>
            <a:r>
              <a:rPr lang="ru-RU" dirty="0"/>
              <a:t>Организация диалоговых, дискуссионных форм, где возможна выработка своей точки зрения и ее защита</a:t>
            </a:r>
          </a:p>
          <a:p>
            <a:pPr lvl="0"/>
            <a:r>
              <a:rPr lang="ru-RU" dirty="0"/>
              <a:t>Обязательная организация игровых ситуаций, где есть возможность попробовать себя в разных ролях и позициях</a:t>
            </a:r>
          </a:p>
          <a:p>
            <a:pPr lvl="0"/>
            <a:r>
              <a:rPr lang="ru-RU" dirty="0"/>
              <a:t>Организация гибкого временного режима обучения в соответствии с возможностями ребенка</a:t>
            </a:r>
          </a:p>
          <a:p>
            <a:pPr lvl="0"/>
            <a:r>
              <a:rPr lang="ru-RU" dirty="0"/>
              <a:t>Использование технических средств обучения для каждой категории детей с ОВЗ. </a:t>
            </a:r>
          </a:p>
          <a:p>
            <a:r>
              <a:rPr lang="ru-RU" dirty="0"/>
              <a:t>Наличие </a:t>
            </a:r>
            <a:r>
              <a:rPr lang="ru-RU" dirty="0" err="1"/>
              <a:t>тьюторов</a:t>
            </a:r>
            <a:r>
              <a:rPr lang="ru-RU" dirty="0"/>
              <a:t> в соответствии с ИОП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09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Особые требования к организации учебного процесса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раннее начало комплексной коррекционно-развивающей работы;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использование специальных методов, приемов и средств обучения  обеспечивающих доступность образовательной среды для ребенка с ОВЗ;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индивидуализация и дифференциация обучения с учетом состояния и особенностей коммуникации, восприятия, двигательного и познавательного развития детей с ОВЗ;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обеспечение особой пространственной и временной организации образовательной среды;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введение, при необходимости, в содержание обучения ребенка специальных разделов, не присутствующих в программах образования обычно развивающихся сверстников;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mbria" charset="0"/>
              </a:rPr>
              <a:t>организация работы по социализации детей с использованием методов дополнительного образования, соответствующих интересам детей и обеспечивающих их личностный рост.</a:t>
            </a:r>
          </a:p>
          <a:p>
            <a:pPr>
              <a:lnSpc>
                <a:spcPct val="80000"/>
              </a:lnSpc>
            </a:pPr>
            <a:endParaRPr lang="ru-RU" dirty="0">
              <a:latin typeface="Cambri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1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ФГОС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Федеральный государственный образовательный стандарт (утвержден приказом Министерства образования и науки Российской Федерации от « 6 » октября 2009г. № 373)- основной документ, регламентирующий деятельность образовательных учреждений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Он представляет собой «систему требований, обязательных при реализации основной образовательной программы начального общего образования образовательными учреждениями, имеющими государственную аккредитацию» Пункт 1 статьи 7 Закона Российской Федерации «Об образовании»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4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Психолого-медико-педагогическое сопровождение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 lvl="0"/>
            <a:r>
              <a:rPr lang="ru-RU" sz="1800" i="1" dirty="0" smtClean="0">
                <a:solidFill>
                  <a:srgbClr val="FF0000"/>
                </a:solidFill>
              </a:rPr>
              <a:t>«</a:t>
            </a:r>
            <a:r>
              <a:rPr lang="ru-RU" sz="1800" i="1" dirty="0">
                <a:solidFill>
                  <a:srgbClr val="FF0000"/>
                </a:solidFill>
              </a:rPr>
              <a:t>осуществление индивидуально ориентированной психолого-медико-педагогической помощи детям с ограниченными возможностями здоровья с учётом особенностей психического и (или) физического развития, индивидуальных возможностей детей (в соответствии с рекомендациями психолого-медико-педагогической </a:t>
            </a:r>
            <a:r>
              <a:rPr lang="ru-RU" sz="1800" i="1" dirty="0" smtClean="0">
                <a:solidFill>
                  <a:srgbClr val="FF0000"/>
                </a:solidFill>
              </a:rPr>
              <a:t>комиссии</a:t>
            </a:r>
            <a:r>
              <a:rPr lang="ru-RU" sz="1800" i="1" dirty="0">
                <a:solidFill>
                  <a:srgbClr val="FF0000"/>
                </a:solidFill>
              </a:rPr>
              <a:t>)</a:t>
            </a:r>
            <a:endParaRPr lang="ru-RU" sz="1800" dirty="0" smtClean="0"/>
          </a:p>
          <a:p>
            <a:pPr lvl="0"/>
            <a:r>
              <a:rPr lang="ru-RU" sz="1800" i="1" dirty="0">
                <a:solidFill>
                  <a:srgbClr val="FF0000"/>
                </a:solidFill>
              </a:rPr>
              <a:t>«определение особенностей организации образовательного процесса для рассматриваемой категории детей в соответствии с индивидуальными особенностями каждого ребёнка, структурой нарушения развития и степенью его выраженности» </a:t>
            </a:r>
            <a:endParaRPr lang="ru-RU" sz="1800" i="1" dirty="0" smtClean="0">
              <a:solidFill>
                <a:srgbClr val="FF0000"/>
              </a:solidFill>
            </a:endParaRPr>
          </a:p>
          <a:p>
            <a:pPr lvl="0"/>
            <a:r>
              <a:rPr lang="ru-RU" sz="1800" dirty="0" smtClean="0"/>
              <a:t>Наличие </a:t>
            </a:r>
            <a:r>
              <a:rPr lang="ru-RU" sz="1800" dirty="0"/>
              <a:t>индивидуальной </a:t>
            </a:r>
            <a:r>
              <a:rPr lang="ru-RU" sz="1800" dirty="0" smtClean="0"/>
              <a:t>образовательной программы  </a:t>
            </a:r>
            <a:r>
              <a:rPr lang="ru-RU" sz="1800" dirty="0"/>
              <a:t>и составленного на ее базе индивидуального коррекционного плана ребенка – специалистами ОУ, координатором, специалистами сопровождения</a:t>
            </a:r>
          </a:p>
          <a:p>
            <a:pPr lvl="0"/>
            <a:r>
              <a:rPr lang="ru-RU" sz="1800" dirty="0"/>
              <a:t>Наличие в штатном расписании специалистов</a:t>
            </a:r>
          </a:p>
          <a:p>
            <a:pPr lvl="0"/>
            <a:r>
              <a:rPr lang="ru-RU" sz="1800" dirty="0"/>
              <a:t>Консультации специалистов для учителей, реализующих образование детей с </a:t>
            </a:r>
            <a:r>
              <a:rPr lang="ru-RU" sz="1800" dirty="0" smtClean="0"/>
              <a:t>ОВЗ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5018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ru-RU" dirty="0" err="1" smtClean="0"/>
              <a:t>ПМПконсилиум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571"/>
            <a:ext cx="8229600" cy="51344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6400" dirty="0">
                <a:latin typeface="Geneva CY"/>
                <a:cs typeface="Geneva CY"/>
              </a:rPr>
              <a:t>организация и проведение комплексного  изучения личности «особого» ребенка с использованием диагностических методик психологического, педагогического, клинического обследования;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выявление уровня и особенностей развития познавательной деятельности, памяти, внимания, работоспособности, эмоционально-личностной зрелости, уровня развития речи воспитанников;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выявление резервных возможностей ребенка, разработка рекомендаций воспитателям (учителям) и другим специалистам для обеспечения индивидуального подхода в процессе обучения и воспитания;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выбор дифференцированных педагогических условий, необходимых для коррекции недостатков развития и для организации коррекционно-развивающего процесса;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выбор оптимальных для развития ребёнка образовательных программ, соответствующих его готовности к обучению в зависимости от состояния его здоровья, индивидуальных особенностей его развития, адаптивности к ближайшему окружению или адаптация образовательной программы образовательного учреждения;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выработка рекомендаций по основным направлениям коррекционно-развивающей работы;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обеспечение коррекционной направленности образовательного процесса;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формирование у обучающих адекватного понимания ограничений ребенка;</a:t>
            </a:r>
          </a:p>
          <a:p>
            <a:pPr lvl="0"/>
            <a:r>
              <a:rPr lang="ru-RU" sz="6400" dirty="0">
                <a:latin typeface="Geneva CY"/>
                <a:cs typeface="Geneva CY"/>
              </a:rPr>
              <a:t>консультативная помощь семье в вопросах коррекционно-развивающего воспитания и обучения.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Уровни работы </a:t>
            </a:r>
            <a:r>
              <a:rPr lang="ru-RU" dirty="0" err="1" smtClean="0"/>
              <a:t>ПМПк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943643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561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Включение родителей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41018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770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результаты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816953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65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Правовое обеспечение </a:t>
            </a:r>
            <a:r>
              <a:rPr lang="ru-RU" dirty="0" smtClean="0"/>
              <a:t>инклюзивного ОУ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Внесение в </a:t>
            </a:r>
            <a:r>
              <a:rPr lang="ru-RU" dirty="0" smtClean="0"/>
              <a:t>Устав </a:t>
            </a:r>
            <a:r>
              <a:rPr lang="ru-RU" dirty="0"/>
              <a:t>пункта по организации работы с детьми с ОВЗ</a:t>
            </a:r>
          </a:p>
          <a:p>
            <a:pPr lvl="0"/>
            <a:r>
              <a:rPr lang="ru-RU" dirty="0"/>
              <a:t>Положение о  организации инклюзивной практики(локальный акт к уставу)</a:t>
            </a:r>
          </a:p>
          <a:p>
            <a:pPr lvl="0"/>
            <a:r>
              <a:rPr lang="ru-RU" dirty="0" smtClean="0"/>
              <a:t>Образовательная программа ОУ, </a:t>
            </a:r>
            <a:r>
              <a:rPr lang="ru-RU" dirty="0"/>
              <a:t>включающая коррекционно-развивающую программу</a:t>
            </a:r>
          </a:p>
          <a:p>
            <a:pPr lvl="0"/>
            <a:r>
              <a:rPr lang="ru-RU" dirty="0"/>
              <a:t>Приказ о </a:t>
            </a:r>
            <a:r>
              <a:rPr lang="ru-RU" dirty="0" smtClean="0"/>
              <a:t>создании </a:t>
            </a:r>
            <a:r>
              <a:rPr lang="ru-RU" dirty="0"/>
              <a:t>и положение о </a:t>
            </a:r>
            <a:r>
              <a:rPr lang="ru-RU" dirty="0" err="1"/>
              <a:t>ПМПк</a:t>
            </a:r>
            <a:endParaRPr lang="ru-RU" dirty="0"/>
          </a:p>
          <a:p>
            <a:pPr lvl="0"/>
            <a:r>
              <a:rPr lang="ru-RU" dirty="0"/>
              <a:t>Договор с родителями</a:t>
            </a:r>
          </a:p>
          <a:p>
            <a:pPr lvl="0"/>
            <a:r>
              <a:rPr lang="ru-RU" dirty="0"/>
              <a:t>Договор между ОУ и ОПМПК </a:t>
            </a:r>
          </a:p>
          <a:p>
            <a:pPr lvl="0"/>
            <a:r>
              <a:rPr lang="ru-RU" dirty="0"/>
              <a:t>Договор с ППМС-центром</a:t>
            </a:r>
          </a:p>
          <a:p>
            <a:pPr lvl="0"/>
            <a:r>
              <a:rPr lang="ru-RU" dirty="0"/>
              <a:t>Договор с Окружным ресурсным центром </a:t>
            </a:r>
          </a:p>
          <a:p>
            <a:pPr lvl="0"/>
            <a:r>
              <a:rPr lang="ru-RU" dirty="0"/>
              <a:t>Договор с СКОУ( при необходимости)</a:t>
            </a:r>
          </a:p>
          <a:p>
            <a:pPr lvl="0"/>
            <a:r>
              <a:rPr lang="ru-RU" dirty="0"/>
              <a:t>Лицензии на обучение по программам 7,8 вида</a:t>
            </a:r>
          </a:p>
          <a:p>
            <a:pPr lvl="0"/>
            <a:r>
              <a:rPr lang="ru-RU" dirty="0"/>
              <a:t>Лицензии на программы дополнительного образования</a:t>
            </a:r>
          </a:p>
          <a:p>
            <a:r>
              <a:rPr lang="ru-RU" dirty="0"/>
              <a:t>Стандарты организации всех необходимых  сфер, пространств или сред, необходимых для образования детей с различными формами ОВЗ в данной общеобразовательной школе.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1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включения детей с ОВЗ в образовательное учреждение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специальная работа по подготовке </a:t>
            </a:r>
            <a:r>
              <a:rPr lang="ru-RU" dirty="0">
                <a:latin typeface="Cambria" charset="0"/>
              </a:rPr>
              <a:t>педагогического и детского </a:t>
            </a:r>
            <a:r>
              <a:rPr lang="ru-RU" b="1" dirty="0">
                <a:solidFill>
                  <a:srgbClr val="00B050"/>
                </a:solidFill>
                <a:latin typeface="Cambria" charset="0"/>
              </a:rPr>
              <a:t>коллектива</a:t>
            </a:r>
            <a:r>
              <a:rPr lang="ru-RU" dirty="0">
                <a:latin typeface="Cambria" charset="0"/>
              </a:rPr>
              <a:t> к включению в него ребенка с ОВЗ</a:t>
            </a:r>
            <a:r>
              <a:rPr lang="ru-RU" dirty="0" smtClean="0">
                <a:latin typeface="Cambria" charset="0"/>
              </a:rPr>
              <a:t>;</a:t>
            </a:r>
            <a:endParaRPr lang="ru-RU" dirty="0">
              <a:latin typeface="Cambria" charset="0"/>
            </a:endParaRPr>
          </a:p>
          <a:p>
            <a:r>
              <a:rPr lang="ru-RU" dirty="0">
                <a:latin typeface="Cambria" charset="0"/>
              </a:rPr>
              <a:t>разработанная </a:t>
            </a:r>
            <a:r>
              <a:rPr lang="ru-RU" b="1" dirty="0">
                <a:solidFill>
                  <a:srgbClr val="00B050"/>
                </a:solidFill>
                <a:latin typeface="Cambria" charset="0"/>
              </a:rPr>
              <a:t>программа коррекционной работы </a:t>
            </a:r>
            <a:r>
              <a:rPr lang="ru-RU" b="1" dirty="0" smtClean="0">
                <a:solidFill>
                  <a:srgbClr val="00B050"/>
                </a:solidFill>
                <a:latin typeface="Cambria" charset="0"/>
              </a:rPr>
              <a:t>ОУ </a:t>
            </a:r>
            <a:r>
              <a:rPr lang="ru-RU" dirty="0" smtClean="0">
                <a:latin typeface="Cambria" charset="0"/>
              </a:rPr>
              <a:t>с </a:t>
            </a:r>
            <a:r>
              <a:rPr lang="ru-RU" dirty="0">
                <a:latin typeface="Cambria" charset="0"/>
              </a:rPr>
              <a:t>учетом контингента детей с ОВЗ, обучающихся в школе;</a:t>
            </a:r>
          </a:p>
          <a:p>
            <a:r>
              <a:rPr lang="ru-RU" dirty="0">
                <a:latin typeface="Cambria" charset="0"/>
              </a:rPr>
              <a:t>наличие систематического </a:t>
            </a:r>
            <a:r>
              <a:rPr lang="ru-RU" b="1" dirty="0">
                <a:solidFill>
                  <a:srgbClr val="00B050"/>
                </a:solidFill>
                <a:latin typeface="Cambria" charset="0"/>
              </a:rPr>
              <a:t>комплексного психолого-медико-педагогического сопровождения </a:t>
            </a:r>
            <a:r>
              <a:rPr lang="ru-RU" dirty="0">
                <a:latin typeface="Cambria" charset="0"/>
              </a:rPr>
              <a:t>образовательного процесса;</a:t>
            </a:r>
          </a:p>
          <a:p>
            <a:r>
              <a:rPr lang="ru-RU" b="1" dirty="0">
                <a:solidFill>
                  <a:srgbClr val="00B050"/>
                </a:solidFill>
                <a:latin typeface="Cambria" charset="0"/>
              </a:rPr>
              <a:t>специальная работа по введению ребенка в более сложную социальную среду</a:t>
            </a:r>
            <a:r>
              <a:rPr lang="ru-RU" dirty="0">
                <a:latin typeface="Cambria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260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Архитектурно-планировочная </a:t>
            </a:r>
            <a:r>
              <a:rPr lang="ru-RU" dirty="0" smtClean="0"/>
              <a:t>среда</a:t>
            </a:r>
            <a:br>
              <a:rPr lang="ru-RU" dirty="0" smtClean="0"/>
            </a:br>
            <a:r>
              <a:rPr lang="ru-RU" dirty="0" smtClean="0"/>
              <a:t>(Универсальная среда)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Пандусы, подъемники, все двери нужной ширины и без порогов. </a:t>
            </a:r>
            <a:r>
              <a:rPr lang="ru-RU" dirty="0" smtClean="0"/>
              <a:t>(Тех. стандарты)</a:t>
            </a:r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енсорные знаки и дорожки,  </a:t>
            </a:r>
            <a:r>
              <a:rPr lang="ru-RU" dirty="0"/>
              <a:t>ограничители и показатели  </a:t>
            </a:r>
          </a:p>
          <a:p>
            <a:r>
              <a:rPr lang="ru-RU" dirty="0"/>
              <a:t>Туалет с </a:t>
            </a:r>
            <a:r>
              <a:rPr lang="ru-RU" dirty="0" smtClean="0"/>
              <a:t>душем, </a:t>
            </a:r>
            <a:r>
              <a:rPr lang="ru-RU" dirty="0"/>
              <a:t>специально </a:t>
            </a:r>
            <a:r>
              <a:rPr lang="ru-RU" dirty="0" smtClean="0"/>
              <a:t>оборудованный </a:t>
            </a:r>
            <a:r>
              <a:rPr lang="ru-RU" dirty="0"/>
              <a:t>для детей с ОВЗ</a:t>
            </a:r>
          </a:p>
          <a:p>
            <a:r>
              <a:rPr lang="ru-RU" dirty="0"/>
              <a:t>Санитарно-гигиеническая комната со специальным </a:t>
            </a:r>
            <a:r>
              <a:rPr lang="ru-RU" dirty="0" smtClean="0"/>
              <a:t>оборудованием( </a:t>
            </a:r>
            <a:r>
              <a:rPr lang="ru-RU" dirty="0"/>
              <a:t>для самостоятельного или с помощью взрослого осуществления гигиенических процедур ребенка с конкретным </a:t>
            </a:r>
            <a:r>
              <a:rPr lang="ru-RU" dirty="0" smtClean="0"/>
              <a:t>ОВЗ)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3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среда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>
                <a:latin typeface="Times New Roman"/>
                <a:ea typeface="Calibri"/>
              </a:rPr>
              <a:t>«Среда для человека в конечном счете есть социальная среда, потому что там, где она выступает даже как природная, все же в ее отношении к человеку всегда имеются налицо определяющие социальные моменты. В отношениях к ней человек всегда пользуется социальным опытом». Выготский Л.С. </a:t>
            </a:r>
            <a:endParaRPr lang="en-US" i="1" dirty="0"/>
          </a:p>
          <a:p>
            <a:endParaRPr lang="ru-RU" dirty="0">
              <a:latin typeface="Times New Roman"/>
              <a:ea typeface="Calibri"/>
            </a:endParaRPr>
          </a:p>
          <a:p>
            <a:r>
              <a:rPr lang="ru-RU" b="1" dirty="0">
                <a:latin typeface="Times New Roman"/>
                <a:ea typeface="Calibri"/>
                <a:cs typeface="Times New Roman"/>
              </a:rPr>
              <a:t>Образовательная среда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это элемент  социокультурной среды, зона взаимодействия различных образовательных систем, пространственной среды, элементов всевозможных социальных систем и субъектов образовательных процессов.</a:t>
            </a:r>
            <a:endParaRPr lang="ru-RU" dirty="0"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Calibri"/>
              </a:rPr>
              <a:t>Основные </a:t>
            </a:r>
            <a:r>
              <a:rPr lang="ru-RU" dirty="0">
                <a:latin typeface="Times New Roman"/>
                <a:ea typeface="Calibri"/>
              </a:rPr>
              <a:t>параметры </a:t>
            </a:r>
            <a:r>
              <a:rPr lang="en-US" dirty="0">
                <a:latin typeface="Times New Roman"/>
                <a:ea typeface="Calibri"/>
              </a:rPr>
              <a:t>–</a:t>
            </a:r>
            <a:r>
              <a:rPr lang="ru-RU" dirty="0">
                <a:latin typeface="Times New Roman"/>
                <a:ea typeface="Calibri"/>
              </a:rPr>
              <a:t> насыщенность и структурированность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5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доступности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ориентация: имеете ли вы необходимую информацию?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независимость (что): выбираете ли вы то, что хотите делать?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мобильность (куда): можете ли вы идти, куда хотите?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времяпровождение (когда): можете ли вы заниматься чем-нибудь, когда захотите?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социальная интеграция (с кем): принимают ли вас другие?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финансовая самообеспеченность (чем): имеются ли у вас необходимые средства?  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переход (изменение): готовы ли вы к переменам?  </a:t>
            </a:r>
            <a:endParaRPr lang="ru-RU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2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рабочего места в классе в соответствии с потребностями ребенка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Наличие в классе индивидуальных парт (одноместных)</a:t>
            </a:r>
          </a:p>
          <a:p>
            <a:pPr lvl="0"/>
            <a:r>
              <a:rPr lang="ru-RU" dirty="0"/>
              <a:t>Парты с регулируемой высотой и наклоном стола</a:t>
            </a:r>
          </a:p>
          <a:p>
            <a:r>
              <a:rPr lang="ru-RU" dirty="0"/>
              <a:t>Оборудование рабочего места для каждой категории детей с ОВЗ. </a:t>
            </a:r>
            <a:endParaRPr lang="ru-RU" dirty="0" smtClean="0"/>
          </a:p>
          <a:p>
            <a:r>
              <a:rPr lang="ru-RU" dirty="0" smtClean="0"/>
              <a:t>Индивидуальное освещение</a:t>
            </a:r>
          </a:p>
          <a:p>
            <a:r>
              <a:rPr lang="ru-RU" dirty="0" smtClean="0"/>
              <a:t>Специальные средства индивидуального пользования</a:t>
            </a:r>
          </a:p>
          <a:p>
            <a:r>
              <a:rPr lang="ru-RU" dirty="0"/>
              <a:t>Приспособления для фиксации рук, туловища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Специальная мебель.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5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285</TotalTime>
  <Words>1623</Words>
  <Application>Microsoft Office PowerPoint</Application>
  <PresentationFormat>Экран (4:3)</PresentationFormat>
  <Paragraphs>158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Clarity</vt:lpstr>
      <vt:lpstr>  Инклюзивное образование в школе</vt:lpstr>
      <vt:lpstr>ФГОС</vt:lpstr>
      <vt:lpstr>Образовательные результаты</vt:lpstr>
      <vt:lpstr>Правовое обеспечение инклюзивного ОУ</vt:lpstr>
      <vt:lpstr>Условия включения детей с ОВЗ в образовательное учреждение</vt:lpstr>
      <vt:lpstr>Архитектурно-планировочная среда (Универсальная среда) </vt:lpstr>
      <vt:lpstr>Образовательная среда</vt:lpstr>
      <vt:lpstr>Критерии оценки доступности</vt:lpstr>
      <vt:lpstr>Организация рабочего места в классе в соответствии с потребностями ребенка </vt:lpstr>
      <vt:lpstr>Условия для восстановления работоспособности </vt:lpstr>
      <vt:lpstr>Организация образовательного процесса в соответствии с образовательными программами. </vt:lpstr>
      <vt:lpstr>Условия освоения ООП учащимися</vt:lpstr>
      <vt:lpstr>Программа коррекционной работы</vt:lpstr>
      <vt:lpstr>При составлении ПКР важно учесть  факторы:</vt:lpstr>
      <vt:lpstr>Требования к составлению ПКР</vt:lpstr>
      <vt:lpstr>Индивидуализация обучения</vt:lpstr>
      <vt:lpstr>Понятия</vt:lpstr>
      <vt:lpstr>Формы и  методы организации образовательного процесса </vt:lpstr>
      <vt:lpstr>Особые требования к организации учебного процесса</vt:lpstr>
      <vt:lpstr>Психолого-медико-педагогическое сопровождение </vt:lpstr>
      <vt:lpstr>ПМПконсилиум</vt:lpstr>
      <vt:lpstr>Уровни работы ПМПк</vt:lpstr>
      <vt:lpstr>Включение родителей</vt:lpstr>
    </vt:vector>
  </TitlesOfParts>
  <Company>asv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Качественные характеристики условий реализации ИПР в общеобразовательном учреждении </dc:title>
  <dc:creator>svetlana alekhina</dc:creator>
  <cp:lastModifiedBy>Казик</cp:lastModifiedBy>
  <cp:revision>26</cp:revision>
  <dcterms:created xsi:type="dcterms:W3CDTF">2012-05-15T12:31:30Z</dcterms:created>
  <dcterms:modified xsi:type="dcterms:W3CDTF">2014-12-14T10:28:54Z</dcterms:modified>
</cp:coreProperties>
</file>