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360AF-1048-4BCA-8637-0F9FE3AEC1E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0948D-9749-433F-BD04-8C64DE20F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23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3456D4-3A59-4340-80DE-6ECE12BF44C7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17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5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69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8794F-1429-4400-91BF-60414F38F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549754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3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02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02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24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68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41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91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97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6C503-BAA2-41BF-A503-0D16CF733E3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FCF6-9415-4B8D-BC58-6DD6CCEAF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9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18" Type="http://schemas.openxmlformats.org/officeDocument/2006/relationships/image" Target="../media/image24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17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slide" Target="slide10.xml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slide" Target="slide10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459432"/>
            <a:ext cx="8229600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i02-04-12-201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15" y="188640"/>
            <a:ext cx="9036496" cy="59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5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C:\Users\User\Pictures\P10100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18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Pictures\z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53011"/>
            <a:ext cx="8951640" cy="791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18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Pictures\RL-01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058472" cy="60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4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Pictures\Rus190_00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11748"/>
            <a:ext cx="8712968" cy="73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52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Picture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8218814" cy="63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18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Pictur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46" y="179445"/>
            <a:ext cx="907300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98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 rot="21223733" flipV="1">
            <a:off x="0" y="-45718"/>
            <a:ext cx="8991600" cy="4571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7171" name="Содержимое 4" descr="Гоголь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3322">
            <a:off x="6629400" y="1676400"/>
            <a:ext cx="1738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Содержимое 4" descr="Куприн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9108">
            <a:off x="6934200" y="3886200"/>
            <a:ext cx="1477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Содержимое 4" descr="Леонид  Андреев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6770">
            <a:off x="4576763" y="1409700"/>
            <a:ext cx="1736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Содержимое 4" descr="М.Горький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10339">
            <a:off x="2514600" y="4648200"/>
            <a:ext cx="1603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Содержимое 4" descr="Паустовский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14506">
            <a:off x="2520950" y="1931988"/>
            <a:ext cx="15525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Содержимое 4" descr="Бальмонт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93563">
            <a:off x="685800" y="1752600"/>
            <a:ext cx="16986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Содержимое 4" descr="И.С.Тургенев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72838">
            <a:off x="990600" y="3962400"/>
            <a:ext cx="1439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Содержимое 4" descr="Печать0009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048000"/>
            <a:ext cx="15382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Содержимое 4" descr="Проспер  Мериме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9853">
            <a:off x="5105400" y="46482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423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 descr="F:\Неделя русского языка и литературы\P1010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78" y="-57552"/>
            <a:ext cx="8914517" cy="69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63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1313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AM_18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024617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62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1700213"/>
            <a:ext cx="5545138" cy="39608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</a:rPr>
              <a:t>Любите и изучайте русский язык !</a:t>
            </a:r>
          </a:p>
        </p:txBody>
      </p:sp>
      <p:pic>
        <p:nvPicPr>
          <p:cNvPr id="34819" name="Picture 10" descr="пушщ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81213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5" descr="есен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74942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" descr="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180022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Содержимое 4" descr="Печать0009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5013" y="4292600"/>
            <a:ext cx="20018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499537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стихи о русском языке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8025" indent="-1978025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0066"/>
                </a:solidFill>
              </a:rPr>
              <a:t>Я  люблю  свой  родной  язык.</a:t>
            </a:r>
          </a:p>
          <a:p>
            <a:pPr marL="1978025" indent="-1978025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0066"/>
                </a:solidFill>
              </a:rPr>
              <a:t>Он  понятен  для  всех,</a:t>
            </a:r>
          </a:p>
          <a:p>
            <a:pPr marL="1978025" indent="-1978025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0066"/>
                </a:solidFill>
              </a:rPr>
              <a:t>Он  певуч,</a:t>
            </a:r>
          </a:p>
          <a:p>
            <a:pPr marL="1978025" indent="-1978025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0066"/>
                </a:solidFill>
              </a:rPr>
              <a:t>Он,  как  русский  народ,  многолик,</a:t>
            </a:r>
          </a:p>
          <a:p>
            <a:pPr marL="1978025" indent="-1978025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0066"/>
                </a:solidFill>
              </a:rPr>
              <a:t>Как  держава  наша,  могуч.</a:t>
            </a:r>
            <a:r>
              <a:rPr lang="ru-RU" sz="4000" b="1" dirty="0" smtClean="0">
                <a:solidFill>
                  <a:srgbClr val="000066"/>
                </a:solidFill>
              </a:rPr>
              <a:t>                                                                          </a:t>
            </a:r>
            <a:r>
              <a:rPr lang="ru-RU" sz="3600" b="1" i="1" dirty="0" smtClean="0">
                <a:solidFill>
                  <a:srgbClr val="000066"/>
                </a:solidFill>
              </a:rPr>
              <a:t>А.  Яшин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278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4"/>
          <p:cNvSpPr>
            <a:spLocks noGrp="1"/>
          </p:cNvSpPr>
          <p:nvPr>
            <p:ph type="ctrTitle"/>
          </p:nvPr>
        </p:nvSpPr>
        <p:spPr>
          <a:xfrm>
            <a:off x="3348038" y="4005263"/>
            <a:ext cx="1295400" cy="431800"/>
          </a:xfrm>
        </p:spPr>
        <p:txBody>
          <a:bodyPr>
            <a:normAutofit fontScale="90000"/>
          </a:bodyPr>
          <a:lstStyle/>
          <a:p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100638" y="1341438"/>
            <a:ext cx="4043362" cy="4643437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400" b="1" u="sng" dirty="0" smtClean="0">
                <a:solidFill>
                  <a:schemeClr val="tx1">
                    <a:lumMod val="50000"/>
                  </a:schemeClr>
                </a:solidFill>
              </a:rPr>
              <a:t>Будьте здоровы!!!</a:t>
            </a:r>
          </a:p>
          <a:p>
            <a:pPr algn="ctr">
              <a:buFontTx/>
              <a:buNone/>
              <a:defRPr/>
            </a:pPr>
            <a:endParaRPr lang="ru-RU" sz="4400" b="1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4400" b="1" u="sng" dirty="0" smtClean="0">
                <a:solidFill>
                  <a:schemeClr val="tx1">
                    <a:lumMod val="50000"/>
                  </a:schemeClr>
                </a:solidFill>
              </a:rPr>
              <a:t>Успехов  Вам!!!</a:t>
            </a:r>
            <a:endParaRPr lang="ru-RU" sz="4400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5844" name="Picture 2" descr="Solnt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802188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880873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1258017007_poslovit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35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Pictures\3f9268839d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030"/>
            <a:ext cx="8304584" cy="616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3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Pictures\0009-009-Primery-frazeologizm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12968" cy="59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82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User\Pictures\0_7abd7_9b16cdf8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60648"/>
            <a:ext cx="9361040" cy="66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29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9289031" cy="665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48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Pictures\346_html_m48ceb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943"/>
            <a:ext cx="8604448" cy="67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56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Pictures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552"/>
            <a:ext cx="8904988" cy="70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50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50</Words>
  <Application>Microsoft Office PowerPoint</Application>
  <PresentationFormat>Экран (4:3)</PresentationFormat>
  <Paragraphs>12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 стихи о русском языке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Любите и изучайте русский язык !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01</cp:lastModifiedBy>
  <cp:revision>6</cp:revision>
  <dcterms:created xsi:type="dcterms:W3CDTF">2014-11-28T16:21:53Z</dcterms:created>
  <dcterms:modified xsi:type="dcterms:W3CDTF">2014-12-01T07:21:57Z</dcterms:modified>
</cp:coreProperties>
</file>