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6" r:id="rId3"/>
    <p:sldId id="267" r:id="rId4"/>
    <p:sldId id="268" r:id="rId5"/>
    <p:sldId id="269" r:id="rId6"/>
    <p:sldId id="271" r:id="rId7"/>
    <p:sldId id="270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9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9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7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7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2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8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6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550" y="24481"/>
            <a:ext cx="6177009" cy="22651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blipFill>
                  <a:blip r:embed="rId3"/>
                  <a:tile tx="0" ty="0" sx="100000" sy="100000" flip="none" algn="tl"/>
                </a:blipFill>
              </a:rPr>
              <a:t>Хореографический кружок «Бим – бом» </a:t>
            </a:r>
          </a:p>
          <a:p>
            <a:pPr marL="0" indent="0" algn="ctr">
              <a:buNone/>
            </a:pPr>
            <a:r>
              <a:rPr lang="ru-RU" sz="3600" b="1" i="1" dirty="0">
                <a:blipFill>
                  <a:blip r:embed="rId3"/>
                  <a:tile tx="0" ty="0" sx="100000" sy="100000" flip="none" algn="tl"/>
                </a:blipFill>
              </a:rPr>
              <a:t>п</a:t>
            </a:r>
            <a:r>
              <a:rPr lang="ru-RU" sz="3600" b="1" i="1" dirty="0" smtClean="0">
                <a:blipFill>
                  <a:blip r:embed="rId3"/>
                  <a:tile tx="0" ty="0" sx="100000" sy="100000" flip="none" algn="tl"/>
                </a:blipFill>
              </a:rPr>
              <a:t>редставляет…</a:t>
            </a:r>
            <a:endParaRPr lang="ru-RU" sz="3600" b="1" i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356431"/>
            <a:ext cx="35945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-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Мисник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Виталина Викторовна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0420" y="3068960"/>
            <a:ext cx="24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Часть 2 (продолжение)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442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001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3492"/>
          </a:xfrm>
        </p:spPr>
      </p:pic>
    </p:spTree>
    <p:extLst>
      <p:ext uri="{BB962C8B-B14F-4D97-AF65-F5344CB8AC3E}">
        <p14:creationId xmlns:p14="http://schemas.microsoft.com/office/powerpoint/2010/main" val="41469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59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9144000" cy="6877327"/>
          </a:xfrm>
        </p:spPr>
      </p:pic>
    </p:spTree>
    <p:extLst>
      <p:ext uri="{BB962C8B-B14F-4D97-AF65-F5344CB8AC3E}">
        <p14:creationId xmlns:p14="http://schemas.microsoft.com/office/powerpoint/2010/main" val="42513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2" y="0"/>
            <a:ext cx="9157502" cy="6858000"/>
          </a:xfrm>
        </p:spPr>
      </p:pic>
    </p:spTree>
    <p:extLst>
      <p:ext uri="{BB962C8B-B14F-4D97-AF65-F5344CB8AC3E}">
        <p14:creationId xmlns:p14="http://schemas.microsoft.com/office/powerpoint/2010/main" val="133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40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1196752"/>
            <a:ext cx="5832648" cy="17567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</a:t>
            </a:r>
            <a:r>
              <a:rPr lang="ru-RU" sz="88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8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внимание!</a:t>
            </a:r>
            <a:endParaRPr lang="ru-RU" sz="8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7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54</dc:creator>
  <cp:lastModifiedBy>54</cp:lastModifiedBy>
  <cp:revision>8</cp:revision>
  <dcterms:created xsi:type="dcterms:W3CDTF">2015-03-11T01:20:22Z</dcterms:created>
  <dcterms:modified xsi:type="dcterms:W3CDTF">2015-03-12T02:54:28Z</dcterms:modified>
</cp:coreProperties>
</file>