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9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9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7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7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2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8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6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8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2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3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964488" cy="6206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МБОУ СОШ № 2 Карасукского района Новосибирской области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92696"/>
            <a:ext cx="6177009" cy="2265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blipFill>
                  <a:blip r:embed="rId3"/>
                  <a:tile tx="0" ty="0" sx="100000" sy="100000" flip="none" algn="tl"/>
                </a:blipFill>
              </a:rPr>
              <a:t>Хореографический кружок «Бим – бом» </a:t>
            </a:r>
          </a:p>
          <a:p>
            <a:pPr marL="0" indent="0" algn="ctr">
              <a:buNone/>
            </a:pPr>
            <a:r>
              <a:rPr lang="ru-RU" sz="3600" b="1" i="1" dirty="0">
                <a:blipFill>
                  <a:blip r:embed="rId3"/>
                  <a:tile tx="0" ty="0" sx="100000" sy="100000" flip="none" algn="tl"/>
                </a:blipFill>
              </a:rPr>
              <a:t>п</a:t>
            </a:r>
            <a:r>
              <a:rPr lang="ru-RU" sz="3600" b="1" i="1" dirty="0" smtClean="0">
                <a:blipFill>
                  <a:blip r:embed="rId3"/>
                  <a:tile tx="0" ty="0" sx="100000" sy="100000" flip="none" algn="tl"/>
                </a:blipFill>
              </a:rPr>
              <a:t>редставляет…</a:t>
            </a:r>
            <a:endParaRPr lang="ru-RU" sz="3600" b="1" i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4653136"/>
            <a:ext cx="35945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Руководитель -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Мисник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Виталина Викторовна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6376" y="58052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Часть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944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5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75" cy="6858000"/>
          </a:xfrm>
        </p:spPr>
      </p:pic>
    </p:spTree>
    <p:extLst>
      <p:ext uri="{BB962C8B-B14F-4D97-AF65-F5344CB8AC3E}">
        <p14:creationId xmlns:p14="http://schemas.microsoft.com/office/powerpoint/2010/main" val="1682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94"/>
            <a:ext cx="9133874" cy="6875694"/>
          </a:xfrm>
        </p:spPr>
      </p:pic>
    </p:spTree>
    <p:extLst>
      <p:ext uri="{BB962C8B-B14F-4D97-AF65-F5344CB8AC3E}">
        <p14:creationId xmlns:p14="http://schemas.microsoft.com/office/powerpoint/2010/main" val="1509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8736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524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" y="17694"/>
            <a:ext cx="9135761" cy="6840306"/>
          </a:xfrm>
        </p:spPr>
      </p:pic>
    </p:spTree>
    <p:extLst>
      <p:ext uri="{BB962C8B-B14F-4D97-AF65-F5344CB8AC3E}">
        <p14:creationId xmlns:p14="http://schemas.microsoft.com/office/powerpoint/2010/main" val="25192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27665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2476" cy="6858000"/>
          </a:xfrm>
        </p:spPr>
      </p:pic>
    </p:spTree>
    <p:extLst>
      <p:ext uri="{BB962C8B-B14F-4D97-AF65-F5344CB8AC3E}">
        <p14:creationId xmlns:p14="http://schemas.microsoft.com/office/powerpoint/2010/main" val="36838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25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МБОУ СОШ № 2 Карасукского района Новосибирской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54</dc:creator>
  <cp:lastModifiedBy>54</cp:lastModifiedBy>
  <cp:revision>8</cp:revision>
  <dcterms:created xsi:type="dcterms:W3CDTF">2015-03-11T01:20:22Z</dcterms:created>
  <dcterms:modified xsi:type="dcterms:W3CDTF">2015-03-12T02:53:02Z</dcterms:modified>
</cp:coreProperties>
</file>