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vQP-g8QEv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Ap1rKr0R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k.com/video-27736677_16164313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k.com/video-27736677_16164313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Личная безопасность </a:t>
            </a:r>
            <a:r>
              <a:rPr lang="ru-RU" smtClean="0"/>
              <a:t>в сети Интернет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49488" y="263691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«Правила безопасности» в сети 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type="title"/>
          </p:nvPr>
        </p:nvSpPr>
        <p:spPr>
          <a:xfrm>
            <a:off x="395288" y="206057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hlinkClick r:id="rId2"/>
              </a:rPr>
              <a:t>http://www.youtube.com/watch?v=XvQP-g8QEvw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400" dirty="0" smtClean="0"/>
              <a:t>Распространяются с помощью вложенных файлов, ссылок в электронных письмах или в соцсетях. Зараженными могут быть сайты, специально созданные в целях мошенничества. Сообщение с вирусом может прислать как посторонний человек, так и знакомый, не подозревая того, что стал носителем вируса.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b="1" dirty="0" smtClean="0"/>
              <a:t>Рекомендации:</a:t>
            </a:r>
          </a:p>
          <a:p>
            <a:pPr algn="just"/>
            <a:r>
              <a:rPr lang="ru-RU" sz="1400" dirty="0" smtClean="0"/>
              <a:t>Используйте антивирусы</a:t>
            </a:r>
          </a:p>
          <a:p>
            <a:pPr algn="just"/>
            <a:r>
              <a:rPr lang="ru-RU" sz="1400" dirty="0" smtClean="0"/>
              <a:t>Не открывайте подозрительные файлы, ссылки</a:t>
            </a:r>
          </a:p>
          <a:p>
            <a:pPr algn="just"/>
            <a:r>
              <a:rPr lang="ru-RU" sz="1400" dirty="0" smtClean="0"/>
              <a:t>Внимательно проверяйте доменное имя сайта (например </a:t>
            </a:r>
            <a:r>
              <a:rPr lang="en-US" sz="1400" dirty="0" smtClean="0">
                <a:solidFill>
                  <a:srgbClr val="FF0000"/>
                </a:solidFill>
              </a:rPr>
              <a:t>www.yandex.ru</a:t>
            </a:r>
            <a:r>
              <a:rPr lang="en-US" sz="1400" dirty="0" smtClean="0"/>
              <a:t>)</a:t>
            </a:r>
            <a:r>
              <a:rPr lang="ru-RU" sz="1400" dirty="0" smtClean="0"/>
              <a:t>, мошенники часто используют похожее имена, чтобы запутать (например </a:t>
            </a:r>
            <a:r>
              <a:rPr lang="en-US" sz="1400" dirty="0" smtClean="0">
                <a:solidFill>
                  <a:srgbClr val="FF0000"/>
                </a:solidFill>
              </a:rPr>
              <a:t>www.yadndex.ru</a:t>
            </a:r>
            <a:r>
              <a:rPr lang="en-US" sz="1400" dirty="0" smtClean="0"/>
              <a:t>)</a:t>
            </a:r>
            <a:endParaRPr lang="ru-RU" sz="1400" dirty="0" smtClean="0"/>
          </a:p>
          <a:p>
            <a:pPr algn="just"/>
            <a:r>
              <a:rPr lang="ru-RU" sz="1400" dirty="0" smtClean="0"/>
              <a:t>Обращайте внимание на предупреждение антивирусной системы или браузера о том, что </a:t>
            </a:r>
            <a:r>
              <a:rPr lang="ru-RU" sz="1600" u="sng" dirty="0" smtClean="0"/>
              <a:t>сайт угрожает безопасности компьютера</a:t>
            </a:r>
            <a:endParaRPr lang="ru-RU" sz="1600" dirty="0" smtClean="0"/>
          </a:p>
          <a:p>
            <a:pPr algn="just"/>
            <a:r>
              <a:rPr lang="ru-RU" sz="1400" dirty="0" smtClean="0"/>
              <a:t>Не поддавайтесь на провокации такие, как </a:t>
            </a:r>
            <a:r>
              <a:rPr lang="ru-RU" sz="1600" u="sng" dirty="0" smtClean="0"/>
              <a:t>ваш компьютер или телефон под угрозой отправьте смс…, переведите деньги для устранения неполадок…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Вирусы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Злоумышленники могут использовать такие методы как угрозы, шантаж, игру на чувствах.  В таких случаях они пишут письма по определенному сценарию.  Например: я попал в полицию, пришлите вознаграждение на номер… или ваш телефон заблокирован, пришлите пароль сим-карты…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b="1" dirty="0" smtClean="0"/>
              <a:t>Рекомендации:</a:t>
            </a:r>
          </a:p>
          <a:p>
            <a:pPr algn="just"/>
            <a:r>
              <a:rPr lang="ru-RU" sz="1800" dirty="0" smtClean="0"/>
              <a:t>Внимательно изучите письмо. Проверьте достоверность описанных фактов, сообщите родителям! </a:t>
            </a:r>
          </a:p>
          <a:p>
            <a:pPr algn="just"/>
            <a:r>
              <a:rPr lang="ru-RU" sz="1800" dirty="0" smtClean="0"/>
              <a:t>Игнорируйте такие письма!</a:t>
            </a:r>
          </a:p>
          <a:p>
            <a:pPr marL="109728" indent="0" algn="just">
              <a:buNone/>
            </a:pPr>
            <a:endParaRPr lang="ru-RU" sz="1800" dirty="0"/>
          </a:p>
          <a:p>
            <a:pPr marL="109728" indent="0" algn="just">
              <a:buNone/>
            </a:pPr>
            <a:r>
              <a:rPr lang="ru-RU" sz="1800" dirty="0" smtClean="0"/>
              <a:t>Ссылка на видео: </a:t>
            </a:r>
            <a:r>
              <a:rPr lang="en-US" sz="1800" dirty="0">
                <a:hlinkClick r:id="rId2"/>
              </a:rPr>
              <a:t>http://www.youtube.com/watch?v=3Ap1rKr0RCE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Мошеннические письма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Украденные пароли, аккаунты мошенники используют для рассылки спама, вирусов или просто для забавы используют конфиденциальную информацию жертвы (фотографии, сообщения). </a:t>
            </a:r>
          </a:p>
          <a:p>
            <a:pPr algn="just">
              <a:buNone/>
            </a:pPr>
            <a:r>
              <a:rPr lang="ru-RU" sz="1800" dirty="0" smtClean="0"/>
              <a:t>	Такой метод называется </a:t>
            </a:r>
            <a:r>
              <a:rPr lang="ru-RU" sz="2400" b="1" dirty="0" err="1" smtClean="0"/>
              <a:t>кибербуллинг</a:t>
            </a:r>
            <a:r>
              <a:rPr lang="ru-RU" sz="2400" b="1" dirty="0" smtClean="0"/>
              <a:t>.</a:t>
            </a:r>
          </a:p>
          <a:p>
            <a:pPr algn="just">
              <a:buNone/>
            </a:pPr>
            <a:endParaRPr lang="ru-RU" sz="2400" b="1" dirty="0"/>
          </a:p>
          <a:p>
            <a:pPr algn="just">
              <a:buNone/>
            </a:pPr>
            <a:r>
              <a:rPr lang="ru-RU" sz="2000" dirty="0" smtClean="0"/>
              <a:t>Ссылка на видео: </a:t>
            </a:r>
            <a:r>
              <a:rPr lang="en-US" sz="2000" dirty="0">
                <a:hlinkClick r:id="rId2"/>
              </a:rPr>
              <a:t>http://vk.com/video-27736677_161643138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Получение доступа к паролям, аккаунтам в соцсетях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Рекомендации:</a:t>
            </a:r>
          </a:p>
          <a:p>
            <a:r>
              <a:rPr lang="ru-RU" sz="1800" dirty="0" smtClean="0"/>
              <a:t>Используйте сложные пароли</a:t>
            </a:r>
          </a:p>
          <a:p>
            <a:r>
              <a:rPr lang="ru-RU" sz="1800" dirty="0" smtClean="0"/>
              <a:t>Никому не сообщайте свой пароль</a:t>
            </a:r>
          </a:p>
          <a:p>
            <a:r>
              <a:rPr lang="ru-RU" sz="1800" dirty="0" smtClean="0"/>
              <a:t>Для восстановления пароля используйте привязанный свой мобильный номер</a:t>
            </a:r>
          </a:p>
          <a:p>
            <a:r>
              <a:rPr lang="ru-RU" sz="1800" dirty="0" smtClean="0"/>
              <a:t>Не выкладывайте всю свою полную информацию (адрес проживания, мобильный телефон, где учитесь, фотографии), даже если эта информация нужна для повышения вашего рейтинга в </a:t>
            </a:r>
            <a:r>
              <a:rPr lang="ru-RU" sz="1800" dirty="0" err="1" smtClean="0"/>
              <a:t>соцсети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pPr marL="109728" indent="0">
              <a:buNone/>
            </a:pPr>
            <a:r>
              <a:rPr lang="ru-RU" sz="1800" dirty="0" smtClean="0"/>
              <a:t>Ссылка на видео: </a:t>
            </a:r>
            <a:r>
              <a:rPr lang="en-US" sz="1800" dirty="0">
                <a:hlinkClick r:id="rId2"/>
              </a:rPr>
              <a:t>http://vk.com/video-27736677_161643138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Получение доступа к паролям, аккаунтам в соцсетях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1829761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00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280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Открытая</vt:lpstr>
      <vt:lpstr>Личная безопасность в сети Интернет </vt:lpstr>
      <vt:lpstr>http://www.youtube.com/watch?v=XvQP-g8QEvw</vt:lpstr>
      <vt:lpstr>Вирусы</vt:lpstr>
      <vt:lpstr>Мошеннические письма</vt:lpstr>
      <vt:lpstr>Получение доступа к паролям, аккаунтам в соцсетях</vt:lpstr>
      <vt:lpstr>Получение доступа к паролям, аккаунтам в соцсетях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октября Единый урок безопасности в Интернете </dc:title>
  <dc:creator>Саша</dc:creator>
  <cp:lastModifiedBy>Пользователь</cp:lastModifiedBy>
  <cp:revision>21</cp:revision>
  <dcterms:created xsi:type="dcterms:W3CDTF">2014-10-28T15:00:03Z</dcterms:created>
  <dcterms:modified xsi:type="dcterms:W3CDTF">2014-12-18T10:26:04Z</dcterms:modified>
</cp:coreProperties>
</file>