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75" r:id="rId4"/>
    <p:sldId id="261" r:id="rId5"/>
    <p:sldId id="268" r:id="rId6"/>
    <p:sldId id="269" r:id="rId7"/>
    <p:sldId id="272" r:id="rId8"/>
    <p:sldId id="273" r:id="rId9"/>
    <p:sldId id="262" r:id="rId10"/>
    <p:sldId id="264" r:id="rId11"/>
    <p:sldId id="265" r:id="rId12"/>
    <p:sldId id="277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 varScale="1">
        <p:scale>
          <a:sx n="109" d="100"/>
          <a:sy n="109" d="100"/>
        </p:scale>
        <p:origin x="-16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4274-2FF0-4924-B79F-6F8DEF033898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071C-72BD-464F-9DD4-0BE077AC34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4274-2FF0-4924-B79F-6F8DEF033898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071C-72BD-464F-9DD4-0BE077AC34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4274-2FF0-4924-B79F-6F8DEF033898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071C-72BD-464F-9DD4-0BE077AC345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4274-2FF0-4924-B79F-6F8DEF033898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071C-72BD-464F-9DD4-0BE077AC345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4274-2FF0-4924-B79F-6F8DEF033898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071C-72BD-464F-9DD4-0BE077AC34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4274-2FF0-4924-B79F-6F8DEF033898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071C-72BD-464F-9DD4-0BE077AC345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4274-2FF0-4924-B79F-6F8DEF033898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071C-72BD-464F-9DD4-0BE077AC34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4274-2FF0-4924-B79F-6F8DEF033898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071C-72BD-464F-9DD4-0BE077AC34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4274-2FF0-4924-B79F-6F8DEF033898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071C-72BD-464F-9DD4-0BE077AC34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4274-2FF0-4924-B79F-6F8DEF033898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071C-72BD-464F-9DD4-0BE077AC345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4274-2FF0-4924-B79F-6F8DEF033898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071C-72BD-464F-9DD4-0BE077AC345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7A14274-2FF0-4924-B79F-6F8DEF033898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5E7071C-72BD-464F-9DD4-0BE077AC345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фото 25.11.15\100___01\IMG_01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2150" y="1268760"/>
            <a:ext cx="521811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5052545"/>
            <a:ext cx="2520280" cy="882119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 выполнен</a:t>
            </a:r>
          </a:p>
          <a:p>
            <a:r>
              <a:rPr lang="ru-RU" sz="2000" dirty="0" err="1" smtClean="0"/>
              <a:t>Четайкиной</a:t>
            </a:r>
            <a:r>
              <a:rPr lang="ru-RU" sz="2000" dirty="0" smtClean="0"/>
              <a:t> В.Н.</a:t>
            </a:r>
          </a:p>
          <a:p>
            <a:r>
              <a:rPr lang="ru-RU" sz="2000" dirty="0" smtClean="0"/>
              <a:t>МБОУ СМШ №65</a:t>
            </a:r>
          </a:p>
          <a:p>
            <a:r>
              <a:rPr lang="ru-RU" sz="2000" dirty="0" err="1" smtClean="0"/>
              <a:t>Г.Липецка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3767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625" y="260648"/>
            <a:ext cx="4392488" cy="567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4690" y="260647"/>
            <a:ext cx="3939888" cy="567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5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94223"/>
            <a:ext cx="3220755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94223"/>
            <a:ext cx="3430472" cy="6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91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548" y="116632"/>
            <a:ext cx="5400600" cy="278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548" y="3212976"/>
            <a:ext cx="5400600" cy="330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9868" y="127586"/>
            <a:ext cx="3161363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0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408614" cy="550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1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9" y="332656"/>
            <a:ext cx="4220810" cy="612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32656"/>
            <a:ext cx="39604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Оформить окна к новому году в школе своими руками задача       несложная. К этой интересной творческой работе можно привлечь учащихся, учителей, а также родителей.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Для создания силуэтов понадобиться белая тонкая бумага, ножницы и «умелые ручки».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При изготовлении симметричной фигуры лист бумаги складывается пополам. Рисуем половину будущей фигуры (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е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ли, фонарика, колокольчика).Вырезаем. Разворачиваем . Силуэт готов.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9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то 25.11.15\111___12\IMG_05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216496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/>
                </a:solidFill>
              </a:rPr>
              <a:t>Оформление окна в кабинете учащихся начальной школы</a:t>
            </a:r>
            <a:endParaRPr lang="ru-RU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81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то 25.11.15\111___12\IMG_05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45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:\фото 25.11.15\111___12\IMG_05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7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33265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/>
                </a:solidFill>
              </a:rPr>
              <a:t>В кабинете как в сказке</a:t>
            </a:r>
            <a:endParaRPr lang="ru-RU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66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фото 25.11.15\111___12\IMG_05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259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то 25.11.15\111___12\IMG_05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603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то 25.11.15\111___12\IMG_05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377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390" y="404665"/>
            <a:ext cx="8460074" cy="624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6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141</TotalTime>
  <Words>49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21</cp:revision>
  <dcterms:created xsi:type="dcterms:W3CDTF">2015-02-03T17:24:51Z</dcterms:created>
  <dcterms:modified xsi:type="dcterms:W3CDTF">2015-03-10T16:44:00Z</dcterms:modified>
</cp:coreProperties>
</file>