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71" r:id="rId6"/>
    <p:sldId id="265" r:id="rId7"/>
    <p:sldId id="263" r:id="rId8"/>
    <p:sldId id="259" r:id="rId9"/>
    <p:sldId id="266" r:id="rId10"/>
    <p:sldId id="260" r:id="rId11"/>
    <p:sldId id="267" r:id="rId12"/>
    <p:sldId id="26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101" autoAdjust="0"/>
    <p:restoredTop sz="94660"/>
  </p:normalViewPr>
  <p:slideViewPr>
    <p:cSldViewPr>
      <p:cViewPr>
        <p:scale>
          <a:sx n="78" d="100"/>
          <a:sy n="78" d="100"/>
        </p:scale>
        <p:origin x="-6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52F66-6571-4BC7-851B-147CEF1B38AE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DFDD3-468B-445C-A736-D4A7EC488BD2}">
      <dgm:prSet phldrT="[Текст]"/>
      <dgm:spPr/>
      <dgm:t>
        <a:bodyPr/>
        <a:lstStyle/>
        <a:p>
          <a:r>
            <a:rPr lang="ru-RU" dirty="0" smtClean="0"/>
            <a:t>сарафан</a:t>
          </a:r>
          <a:endParaRPr lang="ru-RU" dirty="0"/>
        </a:p>
      </dgm:t>
    </dgm:pt>
    <dgm:pt modelId="{8FE881AC-D89D-41BC-8582-CD5A70A92CAC}" type="parTrans" cxnId="{102D6BE3-7F88-4EB1-AF5E-E8DFA17DE7C6}">
      <dgm:prSet/>
      <dgm:spPr/>
      <dgm:t>
        <a:bodyPr/>
        <a:lstStyle/>
        <a:p>
          <a:endParaRPr lang="ru-RU"/>
        </a:p>
      </dgm:t>
    </dgm:pt>
    <dgm:pt modelId="{CF59722D-D60D-490A-B94B-835534D6E21E}" type="sibTrans" cxnId="{102D6BE3-7F88-4EB1-AF5E-E8DFA17DE7C6}">
      <dgm:prSet/>
      <dgm:spPr/>
      <dgm:t>
        <a:bodyPr/>
        <a:lstStyle/>
        <a:p>
          <a:endParaRPr lang="ru-RU"/>
        </a:p>
      </dgm:t>
    </dgm:pt>
    <dgm:pt modelId="{FD1CB9F3-4490-486D-8F25-EAD87CECCECC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77A24732-BCFA-4143-B4F6-20AF12177B10}" type="parTrans" cxnId="{A7C55E5B-58EA-4805-B1E9-6CB9BA62239C}">
      <dgm:prSet/>
      <dgm:spPr/>
      <dgm:t>
        <a:bodyPr/>
        <a:lstStyle/>
        <a:p>
          <a:endParaRPr lang="ru-RU"/>
        </a:p>
      </dgm:t>
    </dgm:pt>
    <dgm:pt modelId="{F161790B-1B4F-4252-9451-D0C12C07182F}" type="sibTrans" cxnId="{A7C55E5B-58EA-4805-B1E9-6CB9BA62239C}">
      <dgm:prSet/>
      <dgm:spPr/>
      <dgm:t>
        <a:bodyPr/>
        <a:lstStyle/>
        <a:p>
          <a:endParaRPr lang="ru-RU"/>
        </a:p>
      </dgm:t>
    </dgm:pt>
    <dgm:pt modelId="{42BEF4EA-C1AC-4AA9-A20F-36B6C7927A01}">
      <dgm:prSet phldrT="[Текст]"/>
      <dgm:spPr/>
      <dgm:t>
        <a:bodyPr/>
        <a:lstStyle/>
        <a:p>
          <a:r>
            <a:rPr lang="ru-RU" dirty="0" smtClean="0"/>
            <a:t>Цели, задачи</a:t>
          </a:r>
          <a:endParaRPr lang="ru-RU" dirty="0"/>
        </a:p>
      </dgm:t>
    </dgm:pt>
    <dgm:pt modelId="{114539AD-0429-41B3-9E06-4A21C6FB0E08}" type="parTrans" cxnId="{072ED276-973B-4F50-AB90-A5A58019CDFB}">
      <dgm:prSet/>
      <dgm:spPr/>
      <dgm:t>
        <a:bodyPr/>
        <a:lstStyle/>
        <a:p>
          <a:endParaRPr lang="ru-RU"/>
        </a:p>
      </dgm:t>
    </dgm:pt>
    <dgm:pt modelId="{83D9C921-B388-40BD-B161-5C72C7B6E602}" type="sibTrans" cxnId="{072ED276-973B-4F50-AB90-A5A58019CDFB}">
      <dgm:prSet/>
      <dgm:spPr/>
      <dgm:t>
        <a:bodyPr/>
        <a:lstStyle/>
        <a:p>
          <a:endParaRPr lang="ru-RU"/>
        </a:p>
      </dgm:t>
    </dgm:pt>
    <dgm:pt modelId="{92A1FB41-49CF-49FF-89AF-2486DC4FD277}">
      <dgm:prSet phldrT="[Текст]"/>
      <dgm:spPr/>
      <dgm:t>
        <a:bodyPr/>
        <a:lstStyle/>
        <a:p>
          <a:r>
            <a:rPr lang="ru-RU" dirty="0" smtClean="0"/>
            <a:t>Идеи</a:t>
          </a:r>
          <a:endParaRPr lang="ru-RU" dirty="0"/>
        </a:p>
      </dgm:t>
    </dgm:pt>
    <dgm:pt modelId="{2A0AF45D-0A98-4E28-96B2-244B33D7F8C6}" type="parTrans" cxnId="{82E23157-3D6B-4B5A-ABBA-3632DD5FDE9F}">
      <dgm:prSet/>
      <dgm:spPr/>
      <dgm:t>
        <a:bodyPr/>
        <a:lstStyle/>
        <a:p>
          <a:endParaRPr lang="ru-RU"/>
        </a:p>
      </dgm:t>
    </dgm:pt>
    <dgm:pt modelId="{61DB4EE9-51E0-47F4-BB7A-B1C9E3E9D4D8}" type="sibTrans" cxnId="{82E23157-3D6B-4B5A-ABBA-3632DD5FDE9F}">
      <dgm:prSet/>
      <dgm:spPr/>
      <dgm:t>
        <a:bodyPr/>
        <a:lstStyle/>
        <a:p>
          <a:endParaRPr lang="ru-RU"/>
        </a:p>
      </dgm:t>
    </dgm:pt>
    <dgm:pt modelId="{5244F9CA-A037-4EFD-A732-83B37AD1A3FA}">
      <dgm:prSet phldrT="[Текст]" custT="1"/>
      <dgm:spPr/>
      <dgm:t>
        <a:bodyPr/>
        <a:lstStyle/>
        <a:p>
          <a:r>
            <a:rPr lang="ru-RU" sz="1100" dirty="0" smtClean="0"/>
            <a:t>Материалы и инструменты</a:t>
          </a:r>
          <a:endParaRPr lang="ru-RU" sz="1100" dirty="0"/>
        </a:p>
      </dgm:t>
    </dgm:pt>
    <dgm:pt modelId="{B7EBE62C-6498-4C15-98B9-9928BD35EF35}" type="parTrans" cxnId="{F70DAC68-7A22-4A09-88C4-5958C799C0B4}">
      <dgm:prSet/>
      <dgm:spPr/>
      <dgm:t>
        <a:bodyPr/>
        <a:lstStyle/>
        <a:p>
          <a:endParaRPr lang="ru-RU"/>
        </a:p>
      </dgm:t>
    </dgm:pt>
    <dgm:pt modelId="{D2FEB391-5F25-4015-A68F-511DCD0FB2A1}" type="sibTrans" cxnId="{F70DAC68-7A22-4A09-88C4-5958C799C0B4}">
      <dgm:prSet/>
      <dgm:spPr/>
      <dgm:t>
        <a:bodyPr/>
        <a:lstStyle/>
        <a:p>
          <a:endParaRPr lang="ru-RU"/>
        </a:p>
      </dgm:t>
    </dgm:pt>
    <dgm:pt modelId="{8A3F3EEB-95D2-4DB3-8487-0620CBBAB69B}">
      <dgm:prSet/>
      <dgm:spPr/>
      <dgm:t>
        <a:bodyPr/>
        <a:lstStyle/>
        <a:p>
          <a:r>
            <a:rPr lang="ru-RU" dirty="0" smtClean="0"/>
            <a:t>Исследования</a:t>
          </a:r>
          <a:endParaRPr lang="ru-RU" dirty="0"/>
        </a:p>
      </dgm:t>
    </dgm:pt>
    <dgm:pt modelId="{0EAF12C5-F99E-49BE-8615-06BE9C23F45C}" type="parTrans" cxnId="{A826882A-1327-48A6-89E2-A92320ED9508}">
      <dgm:prSet/>
      <dgm:spPr/>
      <dgm:t>
        <a:bodyPr/>
        <a:lstStyle/>
        <a:p>
          <a:endParaRPr lang="ru-RU"/>
        </a:p>
      </dgm:t>
    </dgm:pt>
    <dgm:pt modelId="{2DD353ED-CC4B-47F7-BD2F-30C73FD1A35C}" type="sibTrans" cxnId="{A826882A-1327-48A6-89E2-A92320ED9508}">
      <dgm:prSet/>
      <dgm:spPr/>
      <dgm:t>
        <a:bodyPr/>
        <a:lstStyle/>
        <a:p>
          <a:endParaRPr lang="ru-RU"/>
        </a:p>
      </dgm:t>
    </dgm:pt>
    <dgm:pt modelId="{1BA98033-D649-4AA2-B86F-7ABCA033ABE1}">
      <dgm:prSet/>
      <dgm:spPr/>
      <dgm:t>
        <a:bodyPr/>
        <a:lstStyle/>
        <a:p>
          <a:r>
            <a:rPr lang="ru-RU" dirty="0" smtClean="0"/>
            <a:t>Технология изготовления и техника безопасности</a:t>
          </a:r>
          <a:endParaRPr lang="ru-RU" dirty="0"/>
        </a:p>
      </dgm:t>
    </dgm:pt>
    <dgm:pt modelId="{DB72CA81-C6FD-4859-AA61-141593E2A5AC}" type="parTrans" cxnId="{9522E621-42E5-4D47-9E85-48482AE2A3B0}">
      <dgm:prSet/>
      <dgm:spPr/>
      <dgm:t>
        <a:bodyPr/>
        <a:lstStyle/>
        <a:p>
          <a:endParaRPr lang="ru-RU"/>
        </a:p>
      </dgm:t>
    </dgm:pt>
    <dgm:pt modelId="{0B60D505-D615-4062-BED2-176AA4BC0971}" type="sibTrans" cxnId="{9522E621-42E5-4D47-9E85-48482AE2A3B0}">
      <dgm:prSet/>
      <dgm:spPr/>
      <dgm:t>
        <a:bodyPr/>
        <a:lstStyle/>
        <a:p>
          <a:endParaRPr lang="ru-RU"/>
        </a:p>
      </dgm:t>
    </dgm:pt>
    <dgm:pt modelId="{EC0ADAF2-F4B7-41E6-9C0E-57AA36C550BD}">
      <dgm:prSet/>
      <dgm:spPr/>
      <dgm:t>
        <a:bodyPr/>
        <a:lstStyle/>
        <a:p>
          <a:r>
            <a:rPr lang="ru-RU" dirty="0" smtClean="0"/>
            <a:t>Контроль качества</a:t>
          </a:r>
          <a:endParaRPr lang="ru-RU" dirty="0"/>
        </a:p>
      </dgm:t>
    </dgm:pt>
    <dgm:pt modelId="{8AD7417A-E29D-4B62-9EFB-25CBCEA5601A}" type="parTrans" cxnId="{37449C1F-70F3-4CDE-96FA-E96E88F334A6}">
      <dgm:prSet/>
      <dgm:spPr/>
      <dgm:t>
        <a:bodyPr/>
        <a:lstStyle/>
        <a:p>
          <a:endParaRPr lang="ru-RU"/>
        </a:p>
      </dgm:t>
    </dgm:pt>
    <dgm:pt modelId="{6D70770A-ECE4-40FD-BD72-D334FE877A22}" type="sibTrans" cxnId="{37449C1F-70F3-4CDE-96FA-E96E88F334A6}">
      <dgm:prSet/>
      <dgm:spPr/>
      <dgm:t>
        <a:bodyPr/>
        <a:lstStyle/>
        <a:p>
          <a:endParaRPr lang="ru-RU"/>
        </a:p>
      </dgm:t>
    </dgm:pt>
    <dgm:pt modelId="{7576243B-55FA-493C-B2D4-1FD08BC4C7AF}" type="pres">
      <dgm:prSet presAssocID="{05E52F66-6571-4BC7-851B-147CEF1B38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ABCFD-F1B4-4A5B-81F1-82015EEA0D9A}" type="pres">
      <dgm:prSet presAssocID="{4DADFDD3-468B-445C-A736-D4A7EC488BD2}" presName="centerShape" presStyleLbl="node0" presStyleIdx="0" presStyleCnt="1"/>
      <dgm:spPr/>
      <dgm:t>
        <a:bodyPr/>
        <a:lstStyle/>
        <a:p>
          <a:endParaRPr lang="ru-RU"/>
        </a:p>
      </dgm:t>
    </dgm:pt>
    <dgm:pt modelId="{30C4191E-0762-413F-97A8-6CBECDDA81BD}" type="pres">
      <dgm:prSet presAssocID="{77A24732-BCFA-4143-B4F6-20AF12177B10}" presName="Name9" presStyleLbl="parChTrans1D2" presStyleIdx="0" presStyleCnt="7"/>
      <dgm:spPr/>
      <dgm:t>
        <a:bodyPr/>
        <a:lstStyle/>
        <a:p>
          <a:endParaRPr lang="ru-RU"/>
        </a:p>
      </dgm:t>
    </dgm:pt>
    <dgm:pt modelId="{00601946-DD82-4940-929E-970F95E86CAA}" type="pres">
      <dgm:prSet presAssocID="{77A24732-BCFA-4143-B4F6-20AF12177B1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1CB665E-CD95-4E9A-8259-5172C280952C}" type="pres">
      <dgm:prSet presAssocID="{FD1CB9F3-4490-486D-8F25-EAD87CECCE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01CE9-1541-402A-AE7D-3107C4650D16}" type="pres">
      <dgm:prSet presAssocID="{114539AD-0429-41B3-9E06-4A21C6FB0E08}" presName="Name9" presStyleLbl="parChTrans1D2" presStyleIdx="1" presStyleCnt="7"/>
      <dgm:spPr/>
      <dgm:t>
        <a:bodyPr/>
        <a:lstStyle/>
        <a:p>
          <a:endParaRPr lang="ru-RU"/>
        </a:p>
      </dgm:t>
    </dgm:pt>
    <dgm:pt modelId="{913D7996-2021-4CDC-A0A0-022654E7819E}" type="pres">
      <dgm:prSet presAssocID="{114539AD-0429-41B3-9E06-4A21C6FB0E08}" presName="connTx" presStyleLbl="parChTrans1D2" presStyleIdx="1" presStyleCnt="7"/>
      <dgm:spPr/>
      <dgm:t>
        <a:bodyPr/>
        <a:lstStyle/>
        <a:p>
          <a:endParaRPr lang="ru-RU"/>
        </a:p>
      </dgm:t>
    </dgm:pt>
    <dgm:pt modelId="{9019BC00-BBEB-400A-9A7A-50279AFCCD5B}" type="pres">
      <dgm:prSet presAssocID="{42BEF4EA-C1AC-4AA9-A20F-36B6C7927A0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AC7AF-2ABB-46C8-BD0D-40D7938FBD93}" type="pres">
      <dgm:prSet presAssocID="{2A0AF45D-0A98-4E28-96B2-244B33D7F8C6}" presName="Name9" presStyleLbl="parChTrans1D2" presStyleIdx="2" presStyleCnt="7"/>
      <dgm:spPr/>
      <dgm:t>
        <a:bodyPr/>
        <a:lstStyle/>
        <a:p>
          <a:endParaRPr lang="ru-RU"/>
        </a:p>
      </dgm:t>
    </dgm:pt>
    <dgm:pt modelId="{2127CB6A-7ADA-4C41-BA8D-8682E6FD835C}" type="pres">
      <dgm:prSet presAssocID="{2A0AF45D-0A98-4E28-96B2-244B33D7F8C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77531BAB-443E-4DA8-9A1E-9953F5B653CE}" type="pres">
      <dgm:prSet presAssocID="{92A1FB41-49CF-49FF-89AF-2486DC4FD27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48CED-58E5-49AE-8628-AFE5433EB6BF}" type="pres">
      <dgm:prSet presAssocID="{B7EBE62C-6498-4C15-98B9-9928BD35EF35}" presName="Name9" presStyleLbl="parChTrans1D2" presStyleIdx="3" presStyleCnt="7"/>
      <dgm:spPr/>
      <dgm:t>
        <a:bodyPr/>
        <a:lstStyle/>
        <a:p>
          <a:endParaRPr lang="ru-RU"/>
        </a:p>
      </dgm:t>
    </dgm:pt>
    <dgm:pt modelId="{53838FCA-087B-466D-B8E0-EB2D84DE2751}" type="pres">
      <dgm:prSet presAssocID="{B7EBE62C-6498-4C15-98B9-9928BD35EF3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C0091C4-FA7A-4302-9874-22FA029D9E8B}" type="pres">
      <dgm:prSet presAssocID="{5244F9CA-A037-4EFD-A732-83B37AD1A3F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2EDAA-0411-4B64-8223-EAC94A1062B1}" type="pres">
      <dgm:prSet presAssocID="{0EAF12C5-F99E-49BE-8615-06BE9C23F45C}" presName="Name9" presStyleLbl="parChTrans1D2" presStyleIdx="4" presStyleCnt="7"/>
      <dgm:spPr/>
      <dgm:t>
        <a:bodyPr/>
        <a:lstStyle/>
        <a:p>
          <a:endParaRPr lang="ru-RU"/>
        </a:p>
      </dgm:t>
    </dgm:pt>
    <dgm:pt modelId="{5A695E6E-1A6D-4D90-8B3E-4DCBE5DF14D7}" type="pres">
      <dgm:prSet presAssocID="{0EAF12C5-F99E-49BE-8615-06BE9C23F45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74D4B40-6E9E-46D7-983C-E9EA904BAC01}" type="pres">
      <dgm:prSet presAssocID="{8A3F3EEB-95D2-4DB3-8487-0620CBBAB69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5727C-328C-47CD-A41E-648913A0BF93}" type="pres">
      <dgm:prSet presAssocID="{DB72CA81-C6FD-4859-AA61-141593E2A5AC}" presName="Name9" presStyleLbl="parChTrans1D2" presStyleIdx="5" presStyleCnt="7"/>
      <dgm:spPr/>
      <dgm:t>
        <a:bodyPr/>
        <a:lstStyle/>
        <a:p>
          <a:endParaRPr lang="ru-RU"/>
        </a:p>
      </dgm:t>
    </dgm:pt>
    <dgm:pt modelId="{86094125-BC3D-4909-AF27-6A6BA069A417}" type="pres">
      <dgm:prSet presAssocID="{DB72CA81-C6FD-4859-AA61-141593E2A5AC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439E96A-8F04-439C-AA52-F29AA5DE903F}" type="pres">
      <dgm:prSet presAssocID="{1BA98033-D649-4AA2-B86F-7ABCA033AB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438B6-2A3F-4E21-A03A-29409679287E}" type="pres">
      <dgm:prSet presAssocID="{8AD7417A-E29D-4B62-9EFB-25CBCEA5601A}" presName="Name9" presStyleLbl="parChTrans1D2" presStyleIdx="6" presStyleCnt="7"/>
      <dgm:spPr/>
      <dgm:t>
        <a:bodyPr/>
        <a:lstStyle/>
        <a:p>
          <a:endParaRPr lang="ru-RU"/>
        </a:p>
      </dgm:t>
    </dgm:pt>
    <dgm:pt modelId="{17EC803F-411A-41A0-B15E-20F26C5C97E8}" type="pres">
      <dgm:prSet presAssocID="{8AD7417A-E29D-4B62-9EFB-25CBCEA5601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4A570BBD-2463-43F0-A8D6-CF374387891A}" type="pres">
      <dgm:prSet presAssocID="{EC0ADAF2-F4B7-41E6-9C0E-57AA36C550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49C1F-70F3-4CDE-96FA-E96E88F334A6}" srcId="{4DADFDD3-468B-445C-A736-D4A7EC488BD2}" destId="{EC0ADAF2-F4B7-41E6-9C0E-57AA36C550BD}" srcOrd="6" destOrd="0" parTransId="{8AD7417A-E29D-4B62-9EFB-25CBCEA5601A}" sibTransId="{6D70770A-ECE4-40FD-BD72-D334FE877A22}"/>
    <dgm:cxn modelId="{6EA4CDCC-F63E-43DC-9ABA-021941801C4E}" type="presOf" srcId="{77A24732-BCFA-4143-B4F6-20AF12177B10}" destId="{00601946-DD82-4940-929E-970F95E86CAA}" srcOrd="1" destOrd="0" presId="urn:microsoft.com/office/officeart/2005/8/layout/radial1"/>
    <dgm:cxn modelId="{A7C55E5B-58EA-4805-B1E9-6CB9BA62239C}" srcId="{4DADFDD3-468B-445C-A736-D4A7EC488BD2}" destId="{FD1CB9F3-4490-486D-8F25-EAD87CECCECC}" srcOrd="0" destOrd="0" parTransId="{77A24732-BCFA-4143-B4F6-20AF12177B10}" sibTransId="{F161790B-1B4F-4252-9451-D0C12C07182F}"/>
    <dgm:cxn modelId="{A826882A-1327-48A6-89E2-A92320ED9508}" srcId="{4DADFDD3-468B-445C-A736-D4A7EC488BD2}" destId="{8A3F3EEB-95D2-4DB3-8487-0620CBBAB69B}" srcOrd="4" destOrd="0" parTransId="{0EAF12C5-F99E-49BE-8615-06BE9C23F45C}" sibTransId="{2DD353ED-CC4B-47F7-BD2F-30C73FD1A35C}"/>
    <dgm:cxn modelId="{072ED276-973B-4F50-AB90-A5A58019CDFB}" srcId="{4DADFDD3-468B-445C-A736-D4A7EC488BD2}" destId="{42BEF4EA-C1AC-4AA9-A20F-36B6C7927A01}" srcOrd="1" destOrd="0" parTransId="{114539AD-0429-41B3-9E06-4A21C6FB0E08}" sibTransId="{83D9C921-B388-40BD-B161-5C72C7B6E602}"/>
    <dgm:cxn modelId="{33EF3A39-9070-46CD-BF56-491AD32331A4}" type="presOf" srcId="{4DADFDD3-468B-445C-A736-D4A7EC488BD2}" destId="{A0CABCFD-F1B4-4A5B-81F1-82015EEA0D9A}" srcOrd="0" destOrd="0" presId="urn:microsoft.com/office/officeart/2005/8/layout/radial1"/>
    <dgm:cxn modelId="{C8043AE0-DB86-43EB-A9F4-CFFCA145C4E7}" type="presOf" srcId="{42BEF4EA-C1AC-4AA9-A20F-36B6C7927A01}" destId="{9019BC00-BBEB-400A-9A7A-50279AFCCD5B}" srcOrd="0" destOrd="0" presId="urn:microsoft.com/office/officeart/2005/8/layout/radial1"/>
    <dgm:cxn modelId="{A6DA305B-7B0F-4E06-8039-3AC526227129}" type="presOf" srcId="{B7EBE62C-6498-4C15-98B9-9928BD35EF35}" destId="{53838FCA-087B-466D-B8E0-EB2D84DE2751}" srcOrd="1" destOrd="0" presId="urn:microsoft.com/office/officeart/2005/8/layout/radial1"/>
    <dgm:cxn modelId="{7E2483F2-424F-4D2D-880E-15FC40BF011D}" type="presOf" srcId="{8AD7417A-E29D-4B62-9EFB-25CBCEA5601A}" destId="{DFE438B6-2A3F-4E21-A03A-29409679287E}" srcOrd="0" destOrd="0" presId="urn:microsoft.com/office/officeart/2005/8/layout/radial1"/>
    <dgm:cxn modelId="{BF8CCAC9-BE68-4F5B-8F31-2419D8C67A82}" type="presOf" srcId="{5244F9CA-A037-4EFD-A732-83B37AD1A3FA}" destId="{EC0091C4-FA7A-4302-9874-22FA029D9E8B}" srcOrd="0" destOrd="0" presId="urn:microsoft.com/office/officeart/2005/8/layout/radial1"/>
    <dgm:cxn modelId="{2692D3CE-D95A-44FF-8DF8-EA029E98B27B}" type="presOf" srcId="{2A0AF45D-0A98-4E28-96B2-244B33D7F8C6}" destId="{2127CB6A-7ADA-4C41-BA8D-8682E6FD835C}" srcOrd="1" destOrd="0" presId="urn:microsoft.com/office/officeart/2005/8/layout/radial1"/>
    <dgm:cxn modelId="{82E23157-3D6B-4B5A-ABBA-3632DD5FDE9F}" srcId="{4DADFDD3-468B-445C-A736-D4A7EC488BD2}" destId="{92A1FB41-49CF-49FF-89AF-2486DC4FD277}" srcOrd="2" destOrd="0" parTransId="{2A0AF45D-0A98-4E28-96B2-244B33D7F8C6}" sibTransId="{61DB4EE9-51E0-47F4-BB7A-B1C9E3E9D4D8}"/>
    <dgm:cxn modelId="{D353BF69-58AB-4644-AF0A-DECA1308B77C}" type="presOf" srcId="{92A1FB41-49CF-49FF-89AF-2486DC4FD277}" destId="{77531BAB-443E-4DA8-9A1E-9953F5B653CE}" srcOrd="0" destOrd="0" presId="urn:microsoft.com/office/officeart/2005/8/layout/radial1"/>
    <dgm:cxn modelId="{47718754-84B8-4AEB-9F02-22836ECE36D2}" type="presOf" srcId="{EC0ADAF2-F4B7-41E6-9C0E-57AA36C550BD}" destId="{4A570BBD-2463-43F0-A8D6-CF374387891A}" srcOrd="0" destOrd="0" presId="urn:microsoft.com/office/officeart/2005/8/layout/radial1"/>
    <dgm:cxn modelId="{A85E300C-B561-4DAB-8280-16962446602E}" type="presOf" srcId="{2A0AF45D-0A98-4E28-96B2-244B33D7F8C6}" destId="{524AC7AF-2ABB-46C8-BD0D-40D7938FBD93}" srcOrd="0" destOrd="0" presId="urn:microsoft.com/office/officeart/2005/8/layout/radial1"/>
    <dgm:cxn modelId="{9522E621-42E5-4D47-9E85-48482AE2A3B0}" srcId="{4DADFDD3-468B-445C-A736-D4A7EC488BD2}" destId="{1BA98033-D649-4AA2-B86F-7ABCA033ABE1}" srcOrd="5" destOrd="0" parTransId="{DB72CA81-C6FD-4859-AA61-141593E2A5AC}" sibTransId="{0B60D505-D615-4062-BED2-176AA4BC0971}"/>
    <dgm:cxn modelId="{86A44A77-CBBF-4C83-ADEC-ACE39E653C6B}" type="presOf" srcId="{FD1CB9F3-4490-486D-8F25-EAD87CECCECC}" destId="{81CB665E-CD95-4E9A-8259-5172C280952C}" srcOrd="0" destOrd="0" presId="urn:microsoft.com/office/officeart/2005/8/layout/radial1"/>
    <dgm:cxn modelId="{52E2CA0B-50BB-47A6-981D-E84570B8408E}" type="presOf" srcId="{77A24732-BCFA-4143-B4F6-20AF12177B10}" destId="{30C4191E-0762-413F-97A8-6CBECDDA81BD}" srcOrd="0" destOrd="0" presId="urn:microsoft.com/office/officeart/2005/8/layout/radial1"/>
    <dgm:cxn modelId="{EA529FAC-FA36-4775-A94A-21F1020F0DDD}" type="presOf" srcId="{114539AD-0429-41B3-9E06-4A21C6FB0E08}" destId="{913D7996-2021-4CDC-A0A0-022654E7819E}" srcOrd="1" destOrd="0" presId="urn:microsoft.com/office/officeart/2005/8/layout/radial1"/>
    <dgm:cxn modelId="{BB42B2A7-7044-4734-B092-AAD8DA34CE00}" type="presOf" srcId="{8AD7417A-E29D-4B62-9EFB-25CBCEA5601A}" destId="{17EC803F-411A-41A0-B15E-20F26C5C97E8}" srcOrd="1" destOrd="0" presId="urn:microsoft.com/office/officeart/2005/8/layout/radial1"/>
    <dgm:cxn modelId="{85436CA9-D0B7-4331-A9D8-18A0E5385642}" type="presOf" srcId="{DB72CA81-C6FD-4859-AA61-141593E2A5AC}" destId="{86094125-BC3D-4909-AF27-6A6BA069A417}" srcOrd="1" destOrd="0" presId="urn:microsoft.com/office/officeart/2005/8/layout/radial1"/>
    <dgm:cxn modelId="{973816AD-8B58-470C-A717-07D440654543}" type="presOf" srcId="{8A3F3EEB-95D2-4DB3-8487-0620CBBAB69B}" destId="{B74D4B40-6E9E-46D7-983C-E9EA904BAC01}" srcOrd="0" destOrd="0" presId="urn:microsoft.com/office/officeart/2005/8/layout/radial1"/>
    <dgm:cxn modelId="{102D6BE3-7F88-4EB1-AF5E-E8DFA17DE7C6}" srcId="{05E52F66-6571-4BC7-851B-147CEF1B38AE}" destId="{4DADFDD3-468B-445C-A736-D4A7EC488BD2}" srcOrd="0" destOrd="0" parTransId="{8FE881AC-D89D-41BC-8582-CD5A70A92CAC}" sibTransId="{CF59722D-D60D-490A-B94B-835534D6E21E}"/>
    <dgm:cxn modelId="{50A9BEB6-F2B9-41DB-8713-BDBCEEBAF4B8}" type="presOf" srcId="{05E52F66-6571-4BC7-851B-147CEF1B38AE}" destId="{7576243B-55FA-493C-B2D4-1FD08BC4C7AF}" srcOrd="0" destOrd="0" presId="urn:microsoft.com/office/officeart/2005/8/layout/radial1"/>
    <dgm:cxn modelId="{F70DAC68-7A22-4A09-88C4-5958C799C0B4}" srcId="{4DADFDD3-468B-445C-A736-D4A7EC488BD2}" destId="{5244F9CA-A037-4EFD-A732-83B37AD1A3FA}" srcOrd="3" destOrd="0" parTransId="{B7EBE62C-6498-4C15-98B9-9928BD35EF35}" sibTransId="{D2FEB391-5F25-4015-A68F-511DCD0FB2A1}"/>
    <dgm:cxn modelId="{C8C7CFA7-BA00-4CFC-A8F9-C71B1020A944}" type="presOf" srcId="{0EAF12C5-F99E-49BE-8615-06BE9C23F45C}" destId="{5A695E6E-1A6D-4D90-8B3E-4DCBE5DF14D7}" srcOrd="1" destOrd="0" presId="urn:microsoft.com/office/officeart/2005/8/layout/radial1"/>
    <dgm:cxn modelId="{653C2FBC-DBE3-4576-B2A1-6672EA2761DC}" type="presOf" srcId="{0EAF12C5-F99E-49BE-8615-06BE9C23F45C}" destId="{82A2EDAA-0411-4B64-8223-EAC94A1062B1}" srcOrd="0" destOrd="0" presId="urn:microsoft.com/office/officeart/2005/8/layout/radial1"/>
    <dgm:cxn modelId="{7AF88EAF-FCE9-4BBF-96C8-330292756304}" type="presOf" srcId="{B7EBE62C-6498-4C15-98B9-9928BD35EF35}" destId="{1A548CED-58E5-49AE-8628-AFE5433EB6BF}" srcOrd="0" destOrd="0" presId="urn:microsoft.com/office/officeart/2005/8/layout/radial1"/>
    <dgm:cxn modelId="{107A1030-AFC2-4287-84A3-3644F9B311BE}" type="presOf" srcId="{114539AD-0429-41B3-9E06-4A21C6FB0E08}" destId="{21001CE9-1541-402A-AE7D-3107C4650D16}" srcOrd="0" destOrd="0" presId="urn:microsoft.com/office/officeart/2005/8/layout/radial1"/>
    <dgm:cxn modelId="{C84A0359-101C-4536-A948-95623F6BA3BF}" type="presOf" srcId="{DB72CA81-C6FD-4859-AA61-141593E2A5AC}" destId="{8B95727C-328C-47CD-A41E-648913A0BF93}" srcOrd="0" destOrd="0" presId="urn:microsoft.com/office/officeart/2005/8/layout/radial1"/>
    <dgm:cxn modelId="{25A52B6A-E804-4C71-AF3F-0C50D2C5B5ED}" type="presOf" srcId="{1BA98033-D649-4AA2-B86F-7ABCA033ABE1}" destId="{B439E96A-8F04-439C-AA52-F29AA5DE903F}" srcOrd="0" destOrd="0" presId="urn:microsoft.com/office/officeart/2005/8/layout/radial1"/>
    <dgm:cxn modelId="{B85639FA-7F36-4F36-AB20-23CFAC472614}" type="presParOf" srcId="{7576243B-55FA-493C-B2D4-1FD08BC4C7AF}" destId="{A0CABCFD-F1B4-4A5B-81F1-82015EEA0D9A}" srcOrd="0" destOrd="0" presId="urn:microsoft.com/office/officeart/2005/8/layout/radial1"/>
    <dgm:cxn modelId="{78A87A0E-7B40-4844-9FBB-5B9774261EA7}" type="presParOf" srcId="{7576243B-55FA-493C-B2D4-1FD08BC4C7AF}" destId="{30C4191E-0762-413F-97A8-6CBECDDA81BD}" srcOrd="1" destOrd="0" presId="urn:microsoft.com/office/officeart/2005/8/layout/radial1"/>
    <dgm:cxn modelId="{2D57166E-0791-4A64-9212-67DB80666ABB}" type="presParOf" srcId="{30C4191E-0762-413F-97A8-6CBECDDA81BD}" destId="{00601946-DD82-4940-929E-970F95E86CAA}" srcOrd="0" destOrd="0" presId="urn:microsoft.com/office/officeart/2005/8/layout/radial1"/>
    <dgm:cxn modelId="{9C221CD6-B13B-436A-AA1F-4ED525F0B8DE}" type="presParOf" srcId="{7576243B-55FA-493C-B2D4-1FD08BC4C7AF}" destId="{81CB665E-CD95-4E9A-8259-5172C280952C}" srcOrd="2" destOrd="0" presId="urn:microsoft.com/office/officeart/2005/8/layout/radial1"/>
    <dgm:cxn modelId="{FFE7B26F-E4A9-4D00-BA88-4AB6C1343F07}" type="presParOf" srcId="{7576243B-55FA-493C-B2D4-1FD08BC4C7AF}" destId="{21001CE9-1541-402A-AE7D-3107C4650D16}" srcOrd="3" destOrd="0" presId="urn:microsoft.com/office/officeart/2005/8/layout/radial1"/>
    <dgm:cxn modelId="{BE247C32-120B-4C6F-8BAD-E42C47B67620}" type="presParOf" srcId="{21001CE9-1541-402A-AE7D-3107C4650D16}" destId="{913D7996-2021-4CDC-A0A0-022654E7819E}" srcOrd="0" destOrd="0" presId="urn:microsoft.com/office/officeart/2005/8/layout/radial1"/>
    <dgm:cxn modelId="{A9BE6D66-CB78-4DB1-B217-BF444DC8EE02}" type="presParOf" srcId="{7576243B-55FA-493C-B2D4-1FD08BC4C7AF}" destId="{9019BC00-BBEB-400A-9A7A-50279AFCCD5B}" srcOrd="4" destOrd="0" presId="urn:microsoft.com/office/officeart/2005/8/layout/radial1"/>
    <dgm:cxn modelId="{74710ADC-2F8E-4C6C-9817-69E92F57B0B8}" type="presParOf" srcId="{7576243B-55FA-493C-B2D4-1FD08BC4C7AF}" destId="{524AC7AF-2ABB-46C8-BD0D-40D7938FBD93}" srcOrd="5" destOrd="0" presId="urn:microsoft.com/office/officeart/2005/8/layout/radial1"/>
    <dgm:cxn modelId="{45B6C3AF-683C-49ED-9C0C-9A813F81C6E8}" type="presParOf" srcId="{524AC7AF-2ABB-46C8-BD0D-40D7938FBD93}" destId="{2127CB6A-7ADA-4C41-BA8D-8682E6FD835C}" srcOrd="0" destOrd="0" presId="urn:microsoft.com/office/officeart/2005/8/layout/radial1"/>
    <dgm:cxn modelId="{C6AB1D70-5FF6-413D-B2FB-FB60D508F4D5}" type="presParOf" srcId="{7576243B-55FA-493C-B2D4-1FD08BC4C7AF}" destId="{77531BAB-443E-4DA8-9A1E-9953F5B653CE}" srcOrd="6" destOrd="0" presId="urn:microsoft.com/office/officeart/2005/8/layout/radial1"/>
    <dgm:cxn modelId="{D6162CB8-2B88-4B3C-B4F3-B18B0D189FA7}" type="presParOf" srcId="{7576243B-55FA-493C-B2D4-1FD08BC4C7AF}" destId="{1A548CED-58E5-49AE-8628-AFE5433EB6BF}" srcOrd="7" destOrd="0" presId="urn:microsoft.com/office/officeart/2005/8/layout/radial1"/>
    <dgm:cxn modelId="{80E7BF2B-5A85-4FB2-AE09-A714C9989CD2}" type="presParOf" srcId="{1A548CED-58E5-49AE-8628-AFE5433EB6BF}" destId="{53838FCA-087B-466D-B8E0-EB2D84DE2751}" srcOrd="0" destOrd="0" presId="urn:microsoft.com/office/officeart/2005/8/layout/radial1"/>
    <dgm:cxn modelId="{80352E3D-248F-4200-916A-070BD8F2F433}" type="presParOf" srcId="{7576243B-55FA-493C-B2D4-1FD08BC4C7AF}" destId="{EC0091C4-FA7A-4302-9874-22FA029D9E8B}" srcOrd="8" destOrd="0" presId="urn:microsoft.com/office/officeart/2005/8/layout/radial1"/>
    <dgm:cxn modelId="{2195E2E9-2393-4CA3-94D7-0932E040B2E8}" type="presParOf" srcId="{7576243B-55FA-493C-B2D4-1FD08BC4C7AF}" destId="{82A2EDAA-0411-4B64-8223-EAC94A1062B1}" srcOrd="9" destOrd="0" presId="urn:microsoft.com/office/officeart/2005/8/layout/radial1"/>
    <dgm:cxn modelId="{D22C5CC7-1B1F-4D63-BD0D-93C9EA9B3AFB}" type="presParOf" srcId="{82A2EDAA-0411-4B64-8223-EAC94A1062B1}" destId="{5A695E6E-1A6D-4D90-8B3E-4DCBE5DF14D7}" srcOrd="0" destOrd="0" presId="urn:microsoft.com/office/officeart/2005/8/layout/radial1"/>
    <dgm:cxn modelId="{291ED33C-1BDA-4C6D-BB2C-1B1315ED12D9}" type="presParOf" srcId="{7576243B-55FA-493C-B2D4-1FD08BC4C7AF}" destId="{B74D4B40-6E9E-46D7-983C-E9EA904BAC01}" srcOrd="10" destOrd="0" presId="urn:microsoft.com/office/officeart/2005/8/layout/radial1"/>
    <dgm:cxn modelId="{B6FD38CE-F53C-4DCE-BC41-97AFA51D5390}" type="presParOf" srcId="{7576243B-55FA-493C-B2D4-1FD08BC4C7AF}" destId="{8B95727C-328C-47CD-A41E-648913A0BF93}" srcOrd="11" destOrd="0" presId="urn:microsoft.com/office/officeart/2005/8/layout/radial1"/>
    <dgm:cxn modelId="{1254DCA7-10C8-4F72-9163-FA0FFBAE4729}" type="presParOf" srcId="{8B95727C-328C-47CD-A41E-648913A0BF93}" destId="{86094125-BC3D-4909-AF27-6A6BA069A417}" srcOrd="0" destOrd="0" presId="urn:microsoft.com/office/officeart/2005/8/layout/radial1"/>
    <dgm:cxn modelId="{3CA2CA3D-1AAA-4BE3-9D11-CA73AD6732AF}" type="presParOf" srcId="{7576243B-55FA-493C-B2D4-1FD08BC4C7AF}" destId="{B439E96A-8F04-439C-AA52-F29AA5DE903F}" srcOrd="12" destOrd="0" presId="urn:microsoft.com/office/officeart/2005/8/layout/radial1"/>
    <dgm:cxn modelId="{E372D46A-4A00-4721-9150-9BC085F7FCB2}" type="presParOf" srcId="{7576243B-55FA-493C-B2D4-1FD08BC4C7AF}" destId="{DFE438B6-2A3F-4E21-A03A-29409679287E}" srcOrd="13" destOrd="0" presId="urn:microsoft.com/office/officeart/2005/8/layout/radial1"/>
    <dgm:cxn modelId="{DB0D6581-DB03-4A7B-9780-5939752AD2F5}" type="presParOf" srcId="{DFE438B6-2A3F-4E21-A03A-29409679287E}" destId="{17EC803F-411A-41A0-B15E-20F26C5C97E8}" srcOrd="0" destOrd="0" presId="urn:microsoft.com/office/officeart/2005/8/layout/radial1"/>
    <dgm:cxn modelId="{BB9B195D-EA9E-46F9-9458-30C1D81E54D0}" type="presParOf" srcId="{7576243B-55FA-493C-B2D4-1FD08BC4C7AF}" destId="{4A570BBD-2463-43F0-A8D6-CF374387891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CABCFD-F1B4-4A5B-81F1-82015EEA0D9A}">
      <dsp:nvSpPr>
        <dsp:cNvPr id="0" name=""/>
        <dsp:cNvSpPr/>
      </dsp:nvSpPr>
      <dsp:spPr>
        <a:xfrm>
          <a:off x="2990329" y="1887496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сарафан</a:t>
          </a:r>
          <a:endParaRPr lang="ru-RU" sz="1700" kern="1200" dirty="0"/>
        </a:p>
      </dsp:txBody>
      <dsp:txXfrm>
        <a:off x="2990329" y="1887496"/>
        <a:ext cx="1258341" cy="1258341"/>
      </dsp:txXfrm>
    </dsp:sp>
    <dsp:sp modelId="{30C4191E-0762-413F-97A8-6CBECDDA81BD}">
      <dsp:nvSpPr>
        <dsp:cNvPr id="0" name=""/>
        <dsp:cNvSpPr/>
      </dsp:nvSpPr>
      <dsp:spPr>
        <a:xfrm rot="16200000">
          <a:off x="3306049" y="1558401"/>
          <a:ext cx="626900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626900" y="15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603827" y="1558373"/>
        <a:ext cx="31345" cy="31345"/>
      </dsp:txXfrm>
    </dsp:sp>
    <dsp:sp modelId="{81CB665E-CD95-4E9A-8259-5172C280952C}">
      <dsp:nvSpPr>
        <dsp:cNvPr id="0" name=""/>
        <dsp:cNvSpPr/>
      </dsp:nvSpPr>
      <dsp:spPr>
        <a:xfrm>
          <a:off x="2990329" y="2254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Проблема</a:t>
          </a:r>
          <a:endParaRPr lang="ru-RU" sz="1000" kern="1200" dirty="0"/>
        </a:p>
      </dsp:txBody>
      <dsp:txXfrm>
        <a:off x="2990329" y="2254"/>
        <a:ext cx="1258341" cy="1258341"/>
      </dsp:txXfrm>
    </dsp:sp>
    <dsp:sp modelId="{21001CE9-1541-402A-AE7D-3107C4650D16}">
      <dsp:nvSpPr>
        <dsp:cNvPr id="0" name=""/>
        <dsp:cNvSpPr/>
      </dsp:nvSpPr>
      <dsp:spPr>
        <a:xfrm rot="19285714">
          <a:off x="4043020" y="1913308"/>
          <a:ext cx="626900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626900" y="15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85714">
        <a:off x="4340798" y="1913280"/>
        <a:ext cx="31345" cy="31345"/>
      </dsp:txXfrm>
    </dsp:sp>
    <dsp:sp modelId="{9019BC00-BBEB-400A-9A7A-50279AFCCD5B}">
      <dsp:nvSpPr>
        <dsp:cNvPr id="0" name=""/>
        <dsp:cNvSpPr/>
      </dsp:nvSpPr>
      <dsp:spPr>
        <a:xfrm>
          <a:off x="4464271" y="712067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Цели, задачи</a:t>
          </a:r>
          <a:endParaRPr lang="ru-RU" sz="1000" kern="1200" dirty="0"/>
        </a:p>
      </dsp:txBody>
      <dsp:txXfrm>
        <a:off x="4464271" y="712067"/>
        <a:ext cx="1258341" cy="1258341"/>
      </dsp:txXfrm>
    </dsp:sp>
    <dsp:sp modelId="{524AC7AF-2ABB-46C8-BD0D-40D7938FBD93}">
      <dsp:nvSpPr>
        <dsp:cNvPr id="0" name=""/>
        <dsp:cNvSpPr/>
      </dsp:nvSpPr>
      <dsp:spPr>
        <a:xfrm rot="771429">
          <a:off x="4225037" y="2710776"/>
          <a:ext cx="626900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626900" y="15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4522815" y="2710748"/>
        <a:ext cx="31345" cy="31345"/>
      </dsp:txXfrm>
    </dsp:sp>
    <dsp:sp modelId="{77531BAB-443E-4DA8-9A1E-9953F5B653CE}">
      <dsp:nvSpPr>
        <dsp:cNvPr id="0" name=""/>
        <dsp:cNvSpPr/>
      </dsp:nvSpPr>
      <dsp:spPr>
        <a:xfrm>
          <a:off x="4828304" y="2307002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Идеи</a:t>
          </a:r>
          <a:endParaRPr lang="ru-RU" sz="1000" kern="1200" dirty="0"/>
        </a:p>
      </dsp:txBody>
      <dsp:txXfrm>
        <a:off x="4828304" y="2307002"/>
        <a:ext cx="1258341" cy="1258341"/>
      </dsp:txXfrm>
    </dsp:sp>
    <dsp:sp modelId="{1A548CED-58E5-49AE-8628-AFE5433EB6BF}">
      <dsp:nvSpPr>
        <dsp:cNvPr id="0" name=""/>
        <dsp:cNvSpPr/>
      </dsp:nvSpPr>
      <dsp:spPr>
        <a:xfrm rot="3857143">
          <a:off x="3715037" y="3350295"/>
          <a:ext cx="626900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626900" y="15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4012815" y="3350267"/>
        <a:ext cx="31345" cy="31345"/>
      </dsp:txXfrm>
    </dsp:sp>
    <dsp:sp modelId="{EC0091C4-FA7A-4302-9874-22FA029D9E8B}">
      <dsp:nvSpPr>
        <dsp:cNvPr id="0" name=""/>
        <dsp:cNvSpPr/>
      </dsp:nvSpPr>
      <dsp:spPr>
        <a:xfrm>
          <a:off x="3808305" y="3586041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Материалы и инструменты</a:t>
          </a:r>
          <a:endParaRPr lang="ru-RU" sz="1100" kern="1200" dirty="0"/>
        </a:p>
      </dsp:txBody>
      <dsp:txXfrm>
        <a:off x="3808305" y="3586041"/>
        <a:ext cx="1258341" cy="1258341"/>
      </dsp:txXfrm>
    </dsp:sp>
    <dsp:sp modelId="{82A2EDAA-0411-4B64-8223-EAC94A1062B1}">
      <dsp:nvSpPr>
        <dsp:cNvPr id="0" name=""/>
        <dsp:cNvSpPr/>
      </dsp:nvSpPr>
      <dsp:spPr>
        <a:xfrm rot="6942857">
          <a:off x="2897061" y="3350295"/>
          <a:ext cx="626900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626900" y="15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3194839" y="3350267"/>
        <a:ext cx="31345" cy="31345"/>
      </dsp:txXfrm>
    </dsp:sp>
    <dsp:sp modelId="{B74D4B40-6E9E-46D7-983C-E9EA904BAC01}">
      <dsp:nvSpPr>
        <dsp:cNvPr id="0" name=""/>
        <dsp:cNvSpPr/>
      </dsp:nvSpPr>
      <dsp:spPr>
        <a:xfrm>
          <a:off x="2172352" y="3586041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Исследования</a:t>
          </a:r>
          <a:endParaRPr lang="ru-RU" sz="1000" kern="1200" dirty="0"/>
        </a:p>
      </dsp:txBody>
      <dsp:txXfrm>
        <a:off x="2172352" y="3586041"/>
        <a:ext cx="1258341" cy="1258341"/>
      </dsp:txXfrm>
    </dsp:sp>
    <dsp:sp modelId="{8B95727C-328C-47CD-A41E-648913A0BF93}">
      <dsp:nvSpPr>
        <dsp:cNvPr id="0" name=""/>
        <dsp:cNvSpPr/>
      </dsp:nvSpPr>
      <dsp:spPr>
        <a:xfrm rot="10028571">
          <a:off x="2387061" y="2710776"/>
          <a:ext cx="626900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626900" y="15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2684839" y="2710748"/>
        <a:ext cx="31345" cy="31345"/>
      </dsp:txXfrm>
    </dsp:sp>
    <dsp:sp modelId="{B439E96A-8F04-439C-AA52-F29AA5DE903F}">
      <dsp:nvSpPr>
        <dsp:cNvPr id="0" name=""/>
        <dsp:cNvSpPr/>
      </dsp:nvSpPr>
      <dsp:spPr>
        <a:xfrm>
          <a:off x="1152353" y="2307002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Технология изготовления и техника безопасности</a:t>
          </a:r>
          <a:endParaRPr lang="ru-RU" sz="1000" kern="1200" dirty="0"/>
        </a:p>
      </dsp:txBody>
      <dsp:txXfrm>
        <a:off x="1152353" y="2307002"/>
        <a:ext cx="1258341" cy="1258341"/>
      </dsp:txXfrm>
    </dsp:sp>
    <dsp:sp modelId="{DFE438B6-2A3F-4E21-A03A-29409679287E}">
      <dsp:nvSpPr>
        <dsp:cNvPr id="0" name=""/>
        <dsp:cNvSpPr/>
      </dsp:nvSpPr>
      <dsp:spPr>
        <a:xfrm rot="13114286">
          <a:off x="2569078" y="1913308"/>
          <a:ext cx="626900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626900" y="15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2866856" y="1913280"/>
        <a:ext cx="31345" cy="31345"/>
      </dsp:txXfrm>
    </dsp:sp>
    <dsp:sp modelId="{4A570BBD-2463-43F0-A8D6-CF374387891A}">
      <dsp:nvSpPr>
        <dsp:cNvPr id="0" name=""/>
        <dsp:cNvSpPr/>
      </dsp:nvSpPr>
      <dsp:spPr>
        <a:xfrm>
          <a:off x="1516386" y="712067"/>
          <a:ext cx="1258341" cy="1258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Контроль качества</a:t>
          </a:r>
          <a:endParaRPr lang="ru-RU" sz="1000" kern="1200" dirty="0"/>
        </a:p>
      </dsp:txBody>
      <dsp:txXfrm>
        <a:off x="1516386" y="712067"/>
        <a:ext cx="1258341" cy="1258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CAF0CE-554F-47B8-BB17-1C165257AE9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BA1A54-6D0E-41BA-B555-E052FF60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Творческий проект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 smtClean="0"/>
              <a:t>«Сарафан для сестренки»</a:t>
            </a:r>
          </a:p>
          <a:p>
            <a:r>
              <a:rPr lang="ru-RU" dirty="0" smtClean="0"/>
              <a:t>Выполнила ученица 7 класса</a:t>
            </a:r>
          </a:p>
          <a:p>
            <a:r>
              <a:rPr lang="ru-RU" dirty="0" smtClean="0"/>
              <a:t>Попова Наталья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239000" cy="35719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Технология изготовления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7929618" cy="4929198"/>
          </a:xfrm>
        </p:spPr>
        <p:txBody>
          <a:bodyPr/>
          <a:lstStyle/>
          <a:p>
            <a:r>
              <a:rPr lang="ru-RU" dirty="0" smtClean="0"/>
              <a:t>2Перенести на ткань и выкроить шесть клиньев</a:t>
            </a:r>
            <a:endParaRPr lang="ru-RU" dirty="0"/>
          </a:p>
        </p:txBody>
      </p:sp>
      <p:pic>
        <p:nvPicPr>
          <p:cNvPr id="1027" name="Picture 3" descr="D:\Fotos\РАБОТЫ КРУЖКА\фото до\Фото05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250394" y="1893086"/>
            <a:ext cx="45006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6953280" cy="6099197"/>
          </a:xfrm>
        </p:spPr>
        <p:txBody>
          <a:bodyPr>
            <a:normAutofit/>
          </a:bodyPr>
          <a:lstStyle/>
          <a:p>
            <a:r>
              <a:rPr lang="ru-RU" dirty="0" smtClean="0"/>
              <a:t>Клинья обшить обметочным швом нитками «Ирис»и соединить между собой соединительным столбиком  при помощи крючка. Когда все клинья соединены,  приступаем к вязанию кокетки по следующей схеме 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C:\Documents and Settings\Admin\Мои документы\Мои рисунки\img03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286124"/>
            <a:ext cx="3886200" cy="19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9416"/>
            <a:ext cx="6481786" cy="484632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1026" name="Picture 2" descr="D:\Fotos\РАБОТЫ КРУЖКА\Фото06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685804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низу сарафана вязать по схеме рис.3.Бретельки сарафана вязать по схеме рис.4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Бретели пришить к кокетке с изнаночной стороны. </a:t>
            </a:r>
            <a:endParaRPr lang="ru-RU" dirty="0"/>
          </a:p>
        </p:txBody>
      </p:sp>
      <p:pic>
        <p:nvPicPr>
          <p:cNvPr id="4" name="Рисунок 3" descr="C:\Documents and Settings\Admin\Мои документы\Мои рисунки\img03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273743" y="1451437"/>
            <a:ext cx="979476" cy="39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то0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качества и самооценка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вручаю сестре сшитый  мною сарафан. Улыбаясь, она кружится перед зеркалом и вдруг крепко обнимает меня. Это оценка, и </a:t>
            </a:r>
            <a:r>
              <a:rPr lang="ru-RU" dirty="0" smtClean="0"/>
              <a:t>благодарность.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работы показать чему я научилась на уроках технологии и на кружке. Сделать  сестренке оригинальный,  приятный и полезный подарок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Провести исследование и разработать эскиз моего проектного изделия.</a:t>
            </a:r>
          </a:p>
          <a:p>
            <a:r>
              <a:rPr lang="ru-RU" dirty="0" smtClean="0"/>
              <a:t>  2. Организовать рабочие место.</a:t>
            </a:r>
          </a:p>
          <a:p>
            <a:r>
              <a:rPr lang="ru-RU" dirty="0" smtClean="0"/>
              <a:t>   3.Подобрать инструменты и приспособления для различных операций.</a:t>
            </a:r>
          </a:p>
          <a:p>
            <a:r>
              <a:rPr lang="ru-RU" dirty="0" smtClean="0"/>
              <a:t>   4.Подобрать </a:t>
            </a:r>
            <a:r>
              <a:rPr lang="ru-RU" dirty="0" smtClean="0"/>
              <a:t>материал для </a:t>
            </a:r>
            <a:r>
              <a:rPr lang="ru-RU" dirty="0" smtClean="0"/>
              <a:t>изделия.</a:t>
            </a:r>
          </a:p>
          <a:p>
            <a:r>
              <a:rPr lang="ru-RU" dirty="0" smtClean="0"/>
              <a:t>   5.Контролировать качество своей работы.</a:t>
            </a:r>
          </a:p>
          <a:p>
            <a:r>
              <a:rPr lang="ru-RU" dirty="0" smtClean="0"/>
              <a:t>   6.Оцинить качество готовой вещи.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Идея №1 Варежки</a:t>
            </a:r>
          </a:p>
          <a:p>
            <a:r>
              <a:rPr lang="ru-RU" dirty="0" smtClean="0"/>
              <a:t>Идея №2 Шапка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Documents and Settings\Admin\Рабочий стол\12050211352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57166"/>
            <a:ext cx="40481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714620"/>
            <a:ext cx="3586170" cy="36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 №3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Сарафан</a:t>
            </a: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928926" y="642918"/>
            <a:ext cx="47373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выбора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1.Технология изготовления не сложная.</a:t>
            </a:r>
          </a:p>
          <a:p>
            <a:r>
              <a:rPr lang="ru-RU" dirty="0" smtClean="0"/>
              <a:t>   2.Экономный расход ткани.</a:t>
            </a:r>
          </a:p>
          <a:p>
            <a:r>
              <a:rPr lang="ru-RU" dirty="0" smtClean="0"/>
              <a:t>   3.Простая конструкция.</a:t>
            </a:r>
          </a:p>
          <a:p>
            <a:r>
              <a:rPr lang="ru-RU" dirty="0" smtClean="0"/>
              <a:t>   4.Быстрота изготовления.</a:t>
            </a:r>
          </a:p>
          <a:p>
            <a:r>
              <a:rPr lang="ru-RU" dirty="0" smtClean="0"/>
              <a:t>   5.Удобное.</a:t>
            </a:r>
          </a:p>
          <a:p>
            <a:r>
              <a:rPr lang="ru-RU" dirty="0" smtClean="0"/>
              <a:t>   </a:t>
            </a:r>
            <a:r>
              <a:rPr lang="ru-RU" dirty="0" smtClean="0"/>
              <a:t>6.Красивое.</a:t>
            </a:r>
            <a:endParaRPr lang="ru-RU" dirty="0" smtClean="0"/>
          </a:p>
          <a:p>
            <a:r>
              <a:rPr lang="ru-RU" dirty="0" smtClean="0"/>
              <a:t>   7.Не вредит здоровью.</a:t>
            </a:r>
          </a:p>
          <a:p>
            <a:r>
              <a:rPr lang="ru-RU" dirty="0" smtClean="0"/>
              <a:t>   8.Не сложное в  уходе.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лучшей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Сарафан из плотной мягкой ткани –драпа и связанной кокеткой с ярким оформлением. </a:t>
            </a:r>
          </a:p>
          <a:p>
            <a:r>
              <a:rPr lang="ru-RU" dirty="0" smtClean="0"/>
              <a:t>Подчеркнем ,что эту вещь можно сшить из лоскутков, можно использовать и ткань от вещей вышедших из употребления.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Опорная схема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Технология изготовления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1.Построить чертеж клина сарафана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\Мои документы\Мои рисунки\img03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443162"/>
            <a:ext cx="2143140" cy="2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</TotalTime>
  <Words>282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Творческий проект</vt:lpstr>
      <vt:lpstr>Цели</vt:lpstr>
      <vt:lpstr>задачи</vt:lpstr>
      <vt:lpstr>Мои  идеи</vt:lpstr>
      <vt:lpstr>Идея №3 </vt:lpstr>
      <vt:lpstr>Критерии выбора</vt:lpstr>
      <vt:lpstr>Выбор лучшей идеи</vt:lpstr>
      <vt:lpstr>Опорная схема</vt:lpstr>
      <vt:lpstr>Технология изготовления</vt:lpstr>
      <vt:lpstr>Технология изготовления</vt:lpstr>
      <vt:lpstr>Слайд 11</vt:lpstr>
      <vt:lpstr>Слайд 12</vt:lpstr>
      <vt:lpstr>Слайд 13</vt:lpstr>
      <vt:lpstr>Слайд 14</vt:lpstr>
      <vt:lpstr>Контроль качества и самооценка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Admin</dc:creator>
  <cp:lastModifiedBy>User</cp:lastModifiedBy>
  <cp:revision>30</cp:revision>
  <dcterms:created xsi:type="dcterms:W3CDTF">2013-01-20T14:37:10Z</dcterms:created>
  <dcterms:modified xsi:type="dcterms:W3CDTF">2015-02-09T14:58:21Z</dcterms:modified>
</cp:coreProperties>
</file>