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комфорт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рус</c:v>
                </c:pt>
                <c:pt idx="1">
                  <c:v>чтен</c:v>
                </c:pt>
                <c:pt idx="2">
                  <c:v>мат</c:v>
                </c:pt>
                <c:pt idx="3">
                  <c:v>ист</c:v>
                </c:pt>
                <c:pt idx="4">
                  <c:v>прир</c:v>
                </c:pt>
                <c:pt idx="5">
                  <c:v>анг</c:v>
                </c:pt>
                <c:pt idx="6">
                  <c:v>муз</c:v>
                </c:pt>
                <c:pt idx="7">
                  <c:v>изо</c:v>
                </c:pt>
                <c:pt idx="8">
                  <c:v>фк</c:v>
                </c:pt>
                <c:pt idx="9">
                  <c:v>труд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22</c:v>
                </c:pt>
                <c:pt idx="1">
                  <c:v>22</c:v>
                </c:pt>
                <c:pt idx="2">
                  <c:v>38</c:v>
                </c:pt>
                <c:pt idx="3">
                  <c:v>16</c:v>
                </c:pt>
                <c:pt idx="4">
                  <c:v>16</c:v>
                </c:pt>
                <c:pt idx="5">
                  <c:v>25</c:v>
                </c:pt>
                <c:pt idx="6">
                  <c:v>38</c:v>
                </c:pt>
                <c:pt idx="7">
                  <c:v>44</c:v>
                </c:pt>
                <c:pt idx="8">
                  <c:v>33</c:v>
                </c:pt>
                <c:pt idx="9">
                  <c:v>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тревога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рус</c:v>
                </c:pt>
                <c:pt idx="1">
                  <c:v>чтен</c:v>
                </c:pt>
                <c:pt idx="2">
                  <c:v>мат</c:v>
                </c:pt>
                <c:pt idx="3">
                  <c:v>ист</c:v>
                </c:pt>
                <c:pt idx="4">
                  <c:v>прир</c:v>
                </c:pt>
                <c:pt idx="5">
                  <c:v>анг</c:v>
                </c:pt>
                <c:pt idx="6">
                  <c:v>муз</c:v>
                </c:pt>
                <c:pt idx="7">
                  <c:v>изо</c:v>
                </c:pt>
                <c:pt idx="8">
                  <c:v>фк</c:v>
                </c:pt>
                <c:pt idx="9">
                  <c:v>труд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22</c:v>
                </c:pt>
                <c:pt idx="1">
                  <c:v>22</c:v>
                </c:pt>
                <c:pt idx="2">
                  <c:v>33</c:v>
                </c:pt>
                <c:pt idx="3">
                  <c:v>5</c:v>
                </c:pt>
                <c:pt idx="4">
                  <c:v>11</c:v>
                </c:pt>
                <c:pt idx="5">
                  <c:v>16</c:v>
                </c:pt>
                <c:pt idx="6">
                  <c:v>11</c:v>
                </c:pt>
                <c:pt idx="7">
                  <c:v>5</c:v>
                </c:pt>
                <c:pt idx="8">
                  <c:v>0</c:v>
                </c:pt>
                <c:pt idx="9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конфликт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рус</c:v>
                </c:pt>
                <c:pt idx="1">
                  <c:v>чтен</c:v>
                </c:pt>
                <c:pt idx="2">
                  <c:v>мат</c:v>
                </c:pt>
                <c:pt idx="3">
                  <c:v>ист</c:v>
                </c:pt>
                <c:pt idx="4">
                  <c:v>прир</c:v>
                </c:pt>
                <c:pt idx="5">
                  <c:v>анг</c:v>
                </c:pt>
                <c:pt idx="6">
                  <c:v>муз</c:v>
                </c:pt>
                <c:pt idx="7">
                  <c:v>изо</c:v>
                </c:pt>
                <c:pt idx="8">
                  <c:v>фк</c:v>
                </c:pt>
                <c:pt idx="9">
                  <c:v>труд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33</c:v>
                </c:pt>
                <c:pt idx="1">
                  <c:v>16</c:v>
                </c:pt>
                <c:pt idx="2">
                  <c:v>33</c:v>
                </c:pt>
                <c:pt idx="3">
                  <c:v>8</c:v>
                </c:pt>
                <c:pt idx="4">
                  <c:v>16</c:v>
                </c:pt>
                <c:pt idx="5">
                  <c:v>16</c:v>
                </c:pt>
                <c:pt idx="6">
                  <c:v>16</c:v>
                </c:pt>
                <c:pt idx="7">
                  <c:v>8</c:v>
                </c:pt>
                <c:pt idx="8">
                  <c:v>0</c:v>
                </c:pt>
                <c:pt idx="9">
                  <c:v>8</c:v>
                </c:pt>
              </c:numCache>
            </c:numRef>
          </c:val>
        </c:ser>
        <c:axId val="81153024"/>
        <c:axId val="101170176"/>
      </c:barChart>
      <c:catAx>
        <c:axId val="81153024"/>
        <c:scaling>
          <c:orientation val="minMax"/>
        </c:scaling>
        <c:axPos val="b"/>
        <c:tickLblPos val="nextTo"/>
        <c:crossAx val="101170176"/>
        <c:crosses val="autoZero"/>
        <c:auto val="1"/>
        <c:lblAlgn val="ctr"/>
        <c:lblOffset val="100"/>
      </c:catAx>
      <c:valAx>
        <c:axId val="101170176"/>
        <c:scaling>
          <c:orientation val="minMax"/>
        </c:scaling>
        <c:axPos val="l"/>
        <c:majorGridlines/>
        <c:numFmt formatCode="General" sourceLinked="1"/>
        <c:tickLblPos val="nextTo"/>
        <c:crossAx val="811530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комфорт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рус</c:v>
                </c:pt>
                <c:pt idx="1">
                  <c:v>литер</c:v>
                </c:pt>
                <c:pt idx="2">
                  <c:v>мат</c:v>
                </c:pt>
                <c:pt idx="3">
                  <c:v>истор</c:v>
                </c:pt>
                <c:pt idx="4">
                  <c:v>прир</c:v>
                </c:pt>
                <c:pt idx="5">
                  <c:v>анг</c:v>
                </c:pt>
                <c:pt idx="6">
                  <c:v>муз</c:v>
                </c:pt>
                <c:pt idx="7">
                  <c:v>изо</c:v>
                </c:pt>
                <c:pt idx="8">
                  <c:v>фк</c:v>
                </c:pt>
                <c:pt idx="9">
                  <c:v>труд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44</c:v>
                </c:pt>
                <c:pt idx="1">
                  <c:v>44</c:v>
                </c:pt>
                <c:pt idx="2">
                  <c:v>55</c:v>
                </c:pt>
                <c:pt idx="3">
                  <c:v>11</c:v>
                </c:pt>
                <c:pt idx="4">
                  <c:v>11</c:v>
                </c:pt>
                <c:pt idx="5">
                  <c:v>22</c:v>
                </c:pt>
                <c:pt idx="6">
                  <c:v>22</c:v>
                </c:pt>
                <c:pt idx="7">
                  <c:v>33</c:v>
                </c:pt>
                <c:pt idx="8">
                  <c:v>22</c:v>
                </c:pt>
                <c:pt idx="9">
                  <c:v>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тревога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рус</c:v>
                </c:pt>
                <c:pt idx="1">
                  <c:v>литер</c:v>
                </c:pt>
                <c:pt idx="2">
                  <c:v>мат</c:v>
                </c:pt>
                <c:pt idx="3">
                  <c:v>истор</c:v>
                </c:pt>
                <c:pt idx="4">
                  <c:v>прир</c:v>
                </c:pt>
                <c:pt idx="5">
                  <c:v>анг</c:v>
                </c:pt>
                <c:pt idx="6">
                  <c:v>муз</c:v>
                </c:pt>
                <c:pt idx="7">
                  <c:v>изо</c:v>
                </c:pt>
                <c:pt idx="8">
                  <c:v>фк</c:v>
                </c:pt>
                <c:pt idx="9">
                  <c:v>труд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11</c:v>
                </c:pt>
                <c:pt idx="6">
                  <c:v>11</c:v>
                </c:pt>
                <c:pt idx="7">
                  <c:v>0</c:v>
                </c:pt>
                <c:pt idx="8">
                  <c:v>22</c:v>
                </c:pt>
                <c:pt idx="9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конфликт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рус</c:v>
                </c:pt>
                <c:pt idx="1">
                  <c:v>литер</c:v>
                </c:pt>
                <c:pt idx="2">
                  <c:v>мат</c:v>
                </c:pt>
                <c:pt idx="3">
                  <c:v>истор</c:v>
                </c:pt>
                <c:pt idx="4">
                  <c:v>прир</c:v>
                </c:pt>
                <c:pt idx="5">
                  <c:v>анг</c:v>
                </c:pt>
                <c:pt idx="6">
                  <c:v>муз</c:v>
                </c:pt>
                <c:pt idx="7">
                  <c:v>изо</c:v>
                </c:pt>
                <c:pt idx="8">
                  <c:v>фк</c:v>
                </c:pt>
                <c:pt idx="9">
                  <c:v>труд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22</c:v>
                </c:pt>
                <c:pt idx="1">
                  <c:v>22</c:v>
                </c:pt>
                <c:pt idx="2">
                  <c:v>33</c:v>
                </c:pt>
                <c:pt idx="3">
                  <c:v>44</c:v>
                </c:pt>
                <c:pt idx="4">
                  <c:v>0</c:v>
                </c:pt>
                <c:pt idx="5">
                  <c:v>22</c:v>
                </c:pt>
                <c:pt idx="6">
                  <c:v>33</c:v>
                </c:pt>
                <c:pt idx="7">
                  <c:v>0</c:v>
                </c:pt>
                <c:pt idx="8">
                  <c:v>22</c:v>
                </c:pt>
                <c:pt idx="9">
                  <c:v>0</c:v>
                </c:pt>
              </c:numCache>
            </c:numRef>
          </c:val>
        </c:ser>
        <c:shape val="box"/>
        <c:axId val="82105088"/>
        <c:axId val="82107008"/>
        <c:axId val="0"/>
      </c:bar3DChart>
      <c:catAx>
        <c:axId val="82105088"/>
        <c:scaling>
          <c:orientation val="minMax"/>
        </c:scaling>
        <c:axPos val="b"/>
        <c:tickLblPos val="nextTo"/>
        <c:crossAx val="82107008"/>
        <c:crosses val="autoZero"/>
        <c:auto val="1"/>
        <c:lblAlgn val="ctr"/>
        <c:lblOffset val="100"/>
      </c:catAx>
      <c:valAx>
        <c:axId val="82107008"/>
        <c:scaling>
          <c:orientation val="minMax"/>
        </c:scaling>
        <c:axPos val="l"/>
        <c:majorGridlines/>
        <c:numFmt formatCode="General" sourceLinked="1"/>
        <c:tickLblPos val="nextTo"/>
        <c:crossAx val="821050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81A4-6D61-4954-99F0-5C1899188BBB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6597564-15EE-4E7A-8211-B83DA4231E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81A4-6D61-4954-99F0-5C1899188BBB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7564-15EE-4E7A-8211-B83DA4231E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81A4-6D61-4954-99F0-5C1899188BBB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7564-15EE-4E7A-8211-B83DA4231E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81A4-6D61-4954-99F0-5C1899188BBB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6597564-15EE-4E7A-8211-B83DA4231E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81A4-6D61-4954-99F0-5C1899188BBB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7564-15EE-4E7A-8211-B83DA4231E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81A4-6D61-4954-99F0-5C1899188BBB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7564-15EE-4E7A-8211-B83DA4231E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81A4-6D61-4954-99F0-5C1899188BBB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6597564-15EE-4E7A-8211-B83DA4231E1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81A4-6D61-4954-99F0-5C1899188BBB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7564-15EE-4E7A-8211-B83DA4231E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81A4-6D61-4954-99F0-5C1899188BBB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7564-15EE-4E7A-8211-B83DA4231E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81A4-6D61-4954-99F0-5C1899188BBB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7564-15EE-4E7A-8211-B83DA4231E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81A4-6D61-4954-99F0-5C1899188BBB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7564-15EE-4E7A-8211-B83DA4231E1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C581A4-6D61-4954-99F0-5C1899188BBB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6597564-15EE-4E7A-8211-B83DA4231E1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58200" cy="3600400"/>
          </a:xfrm>
        </p:spPr>
        <p:txBody>
          <a:bodyPr>
            <a:normAutofit/>
          </a:bodyPr>
          <a:lstStyle/>
          <a:p>
            <a:pPr algn="ctr"/>
            <a:r>
              <a:rPr lang="ru-RU" sz="5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Психологический </a:t>
            </a:r>
            <a:r>
              <a:rPr lang="en-US" sz="5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5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5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климат в школе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458200" cy="3384376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Начальные классы</a:t>
            </a:r>
          </a:p>
          <a:p>
            <a:r>
              <a:rPr lang="ru-RU" dirty="0" smtClean="0"/>
              <a:t>5-6 класс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436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Общая школьная </a:t>
            </a:r>
            <a:r>
              <a:rPr lang="ru-RU" b="1" dirty="0" smtClean="0">
                <a:solidFill>
                  <a:srgbClr val="FF0000"/>
                </a:solidFill>
              </a:rPr>
              <a:t>тревожность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ru-RU" sz="2400" b="1" dirty="0" smtClean="0"/>
              <a:t>начальные  классы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Общая школьная </a:t>
            </a:r>
            <a:r>
              <a:rPr lang="ru-RU" b="1" dirty="0" smtClean="0">
                <a:solidFill>
                  <a:srgbClr val="FF0000"/>
                </a:solidFill>
              </a:rPr>
              <a:t>тревожность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>5-6 класс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</TotalTime>
  <Words>12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Психологический   климат в школе</vt:lpstr>
      <vt:lpstr>Общая школьная тревожность начальные  классы</vt:lpstr>
      <vt:lpstr>Общая школьная тревожность 5-6 класс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Психологический   климат в школе</dc:title>
  <dc:creator>User</dc:creator>
  <cp:lastModifiedBy>User</cp:lastModifiedBy>
  <cp:revision>8</cp:revision>
  <dcterms:created xsi:type="dcterms:W3CDTF">2014-11-28T17:55:44Z</dcterms:created>
  <dcterms:modified xsi:type="dcterms:W3CDTF">2014-11-28T19:13:51Z</dcterms:modified>
</cp:coreProperties>
</file>