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86447" autoAdjust="0"/>
  </p:normalViewPr>
  <p:slideViewPr>
    <p:cSldViewPr>
      <p:cViewPr varScale="1">
        <p:scale>
          <a:sx n="109" d="100"/>
          <a:sy n="109" d="100"/>
        </p:scale>
        <p:origin x="-1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430430-F756-4DF5-AC9C-62CFF469241E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991EDA-CB77-44AB-897E-34F208B8DC1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2132856"/>
            <a:ext cx="4824536" cy="1752600"/>
          </a:xfrm>
        </p:spPr>
        <p:txBody>
          <a:bodyPr>
            <a:no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ХЛЕБ</a:t>
            </a:r>
            <a:endParaRPr lang="ru-RU" sz="12000" b="1" dirty="0">
              <a:solidFill>
                <a:srgbClr val="FF0000"/>
              </a:solidFill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6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smtClean="0">
                <a:solidFill>
                  <a:srgbClr val="FF0000"/>
                </a:solidFill>
                <a:latin typeface="Cambria" pitchFamily="18" charset="0"/>
              </a:rPr>
              <a:t>ЕГО ВЕЛИЧЕСТВО</a:t>
            </a:r>
            <a:br>
              <a:rPr lang="ru-RU" sz="6600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600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br>
              <a:rPr lang="ru-RU" sz="6600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9800" dirty="0" smtClean="0">
                <a:solidFill>
                  <a:srgbClr val="FF0000"/>
                </a:solidFill>
                <a:latin typeface="Cambria" pitchFamily="18" charset="0"/>
              </a:rPr>
              <a:t>ХЛЕБ</a:t>
            </a:r>
            <a:endParaRPr lang="ru-RU" sz="9800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5" y="3501008"/>
            <a:ext cx="4896545" cy="3096344"/>
          </a:xfrm>
        </p:spPr>
      </p:pic>
    </p:spTree>
    <p:extLst>
      <p:ext uri="{BB962C8B-B14F-4D97-AF65-F5344CB8AC3E}">
        <p14:creationId xmlns:p14="http://schemas.microsoft.com/office/powerpoint/2010/main" val="306261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ambria" pitchFamily="18" charset="0"/>
              </a:rPr>
              <a:t>Это продукт питания-самое надежное средство защиты людей от голода</a:t>
            </a:r>
            <a:endParaRPr lang="ru-RU" sz="36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6632"/>
            <a:ext cx="4023360" cy="1152128"/>
          </a:xfrm>
        </p:spPr>
        <p:txBody>
          <a:bodyPr>
            <a:normAutofit/>
          </a:bodyPr>
          <a:lstStyle/>
          <a:p>
            <a:pPr marL="118872" lvl="0">
              <a:spcBef>
                <a:spcPts val="700"/>
              </a:spcBef>
              <a:buClr>
                <a:srgbClr val="3891A7"/>
              </a:buClr>
            </a:pPr>
            <a:r>
              <a:rPr lang="ru-RU" sz="2000" b="1" dirty="0">
                <a:latin typeface="Cambria" pitchFamily="18" charset="0"/>
              </a:rPr>
              <a:t>Пусть никому и никогда больше не придется есть такой хлеб!</a:t>
            </a:r>
          </a:p>
          <a:p>
            <a:endParaRPr lang="ru-RU" dirty="0"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16632"/>
            <a:ext cx="3672408" cy="85172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ПРИГОТОВЛЕНИЕ ВОЕННОГО ХЛЕБА</a:t>
            </a:r>
            <a:endParaRPr lang="ru-RU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268760"/>
            <a:ext cx="4023360" cy="3815376"/>
          </a:xfrm>
        </p:spPr>
        <p:txBody>
          <a:bodyPr>
            <a:normAutofit/>
          </a:bodyPr>
          <a:lstStyle/>
          <a:p>
            <a:pPr marL="64008" lvl="0" indent="0" algn="ctr">
              <a:spcBef>
                <a:spcPts val="100"/>
              </a:spcBef>
              <a:buClr>
                <a:srgbClr val="3891A7"/>
              </a:buClr>
              <a:buNone/>
            </a:pPr>
            <a:r>
              <a:rPr lang="ru-RU" b="1" dirty="0" smtClean="0">
                <a:solidFill>
                  <a:srgbClr val="333333"/>
                </a:solidFill>
                <a:latin typeface="arial"/>
              </a:rPr>
              <a:t>Хлеб </a:t>
            </a:r>
            <a:r>
              <a:rPr lang="ru-RU" b="1" dirty="0">
                <a:solidFill>
                  <a:srgbClr val="333333"/>
                </a:solidFill>
                <a:latin typeface="arial"/>
              </a:rPr>
              <a:t>из лебеды и </a:t>
            </a:r>
            <a:r>
              <a:rPr lang="ru-RU" b="1" dirty="0" smtClean="0">
                <a:solidFill>
                  <a:srgbClr val="333333"/>
                </a:solidFill>
                <a:latin typeface="arial"/>
              </a:rPr>
              <a:t>отрубей</a:t>
            </a:r>
          </a:p>
          <a:p>
            <a:pPr marL="64008" lvl="0" indent="0">
              <a:spcBef>
                <a:spcPts val="100"/>
              </a:spcBef>
              <a:buClr>
                <a:srgbClr val="3891A7"/>
              </a:buClr>
              <a:buNone/>
            </a:pPr>
            <a:r>
              <a:rPr lang="ru-RU" dirty="0">
                <a:solidFill>
                  <a:srgbClr val="333333"/>
                </a:solidFill>
                <a:latin typeface="arial"/>
              </a:rPr>
              <a:t/>
            </a:r>
            <a:br>
              <a:rPr lang="ru-RU" dirty="0">
                <a:solidFill>
                  <a:srgbClr val="333333"/>
                </a:solidFill>
                <a:latin typeface="arial"/>
              </a:rPr>
            </a:br>
            <a:r>
              <a:rPr lang="ru-RU" dirty="0">
                <a:solidFill>
                  <a:srgbClr val="333333"/>
                </a:solidFill>
                <a:latin typeface="arial"/>
              </a:rPr>
              <a:t>Так как зимой лебеду взять негде, её можно 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заменить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шпинатом.</a:t>
            </a:r>
            <a:br>
              <a:rPr lang="ru-RU" dirty="0">
                <a:solidFill>
                  <a:srgbClr val="333333"/>
                </a:solidFill>
                <a:latin typeface="arial"/>
              </a:rPr>
            </a:br>
            <a:r>
              <a:rPr lang="ru-RU" dirty="0">
                <a:solidFill>
                  <a:srgbClr val="333333"/>
                </a:solidFill>
                <a:latin typeface="arial"/>
              </a:rPr>
              <a:t>Шпинат – 150 г</a:t>
            </a:r>
            <a:br>
              <a:rPr lang="ru-RU" dirty="0">
                <a:solidFill>
                  <a:srgbClr val="333333"/>
                </a:solidFill>
                <a:latin typeface="arial"/>
              </a:rPr>
            </a:br>
            <a:r>
              <a:rPr lang="ru-RU" dirty="0">
                <a:solidFill>
                  <a:srgbClr val="333333"/>
                </a:solidFill>
                <a:latin typeface="arial"/>
              </a:rPr>
              <a:t>Отруби – 150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г</a:t>
            </a:r>
          </a:p>
          <a:p>
            <a:pPr marL="64008" lvl="0" indent="0">
              <a:spcBef>
                <a:spcPts val="100"/>
              </a:spcBef>
              <a:buClr>
                <a:srgbClr val="3891A7"/>
              </a:buClr>
              <a:buNone/>
            </a:pPr>
            <a:r>
              <a:rPr lang="ru-RU" dirty="0" smtClean="0">
                <a:solidFill>
                  <a:srgbClr val="333333"/>
                </a:solidFill>
                <a:latin typeface="arial"/>
              </a:rPr>
              <a:t>Вода 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–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   100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г</a:t>
            </a:r>
          </a:p>
          <a:p>
            <a:pPr marL="64008" lvl="0" indent="0">
              <a:spcBef>
                <a:spcPts val="100"/>
              </a:spcBef>
              <a:buClr>
                <a:srgbClr val="3891A7"/>
              </a:buClr>
              <a:buNone/>
            </a:pPr>
            <a:r>
              <a:rPr lang="ru-RU" dirty="0" smtClean="0">
                <a:solidFill>
                  <a:srgbClr val="333333"/>
                </a:solidFill>
                <a:latin typeface="arial"/>
              </a:rPr>
              <a:t> 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80728"/>
            <a:ext cx="3672407" cy="3816424"/>
          </a:xfrm>
        </p:spPr>
      </p:pic>
    </p:spTree>
    <p:extLst>
      <p:ext uri="{BB962C8B-B14F-4D97-AF65-F5344CB8AC3E}">
        <p14:creationId xmlns:p14="http://schemas.microsoft.com/office/powerpoint/2010/main" val="5227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4159696" cy="10081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Приготовление</a:t>
            </a:r>
            <a:br>
              <a:rPr lang="ru-RU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</a:br>
            <a:r>
              <a:rPr lang="ru-RU" sz="3600" dirty="0">
                <a:solidFill>
                  <a:srgbClr val="FF0000"/>
                </a:solidFill>
                <a:effectLst/>
                <a:latin typeface="Cambria" pitchFamily="18" charset="0"/>
              </a:rPr>
              <a:t/>
            </a:r>
            <a:br>
              <a:rPr lang="ru-RU" sz="3600" dirty="0">
                <a:solidFill>
                  <a:srgbClr val="FF0000"/>
                </a:solidFill>
                <a:effectLst/>
                <a:latin typeface="Cambria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хлеба</a:t>
            </a:r>
            <a:endParaRPr lang="ru-RU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3356992"/>
            <a:ext cx="7643192" cy="16561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Cambria" pitchFamily="18" charset="0"/>
              </a:rPr>
              <a:t>Эту муку можно купить в магазине</a:t>
            </a:r>
            <a:endParaRPr lang="ru-RU" sz="4000" dirty="0">
              <a:latin typeface="Cambria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76672"/>
            <a:ext cx="3810000" cy="28575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pic>
    </p:spTree>
    <p:extLst>
      <p:ext uri="{BB962C8B-B14F-4D97-AF65-F5344CB8AC3E}">
        <p14:creationId xmlns:p14="http://schemas.microsoft.com/office/powerpoint/2010/main" val="319748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73016"/>
            <a:ext cx="3657600" cy="274320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573016"/>
            <a:ext cx="3657600" cy="2743200"/>
          </a:xfrm>
        </p:spPr>
      </p:pic>
    </p:spTree>
    <p:extLst>
      <p:ext uri="{BB962C8B-B14F-4D97-AF65-F5344CB8AC3E}">
        <p14:creationId xmlns:p14="http://schemas.microsoft.com/office/powerpoint/2010/main" val="39882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908720"/>
            <a:ext cx="3312368" cy="4392488"/>
          </a:xfrm>
        </p:spPr>
        <p:txBody>
          <a:bodyPr/>
          <a:lstStyle/>
          <a:p>
            <a:r>
              <a:rPr lang="ru-RU" sz="2800" dirty="0">
                <a:solidFill>
                  <a:srgbClr val="002060"/>
                </a:solidFill>
                <a:latin typeface="Cambria" pitchFamily="18" charset="0"/>
              </a:rPr>
              <a:t>Замешивая тесто, не высыпайте муку в жидкость, а наоборот, жидкость тоненькой струйкой влейте в муку и перемешайте.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" r="2846"/>
          <a:stretch>
            <a:fillRect/>
          </a:stretch>
        </p:blipFill>
        <p:spPr>
          <a:xfrm>
            <a:off x="827584" y="1052736"/>
            <a:ext cx="4419600" cy="35145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725144"/>
            <a:ext cx="4419600" cy="83745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1800" b="1" i="1" dirty="0" smtClean="0">
                <a:solidFill>
                  <a:srgbClr val="FF0000"/>
                </a:solidFill>
                <a:latin typeface="Cambria" pitchFamily="18" charset="0"/>
              </a:rPr>
              <a:t>В муку добавляют воду и замешивают</a:t>
            </a:r>
          </a:p>
          <a:p>
            <a:pPr algn="ctr"/>
            <a:endParaRPr lang="ru-RU" sz="1800" b="1" i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1800" b="1" i="1" dirty="0" smtClean="0">
                <a:solidFill>
                  <a:srgbClr val="FF0000"/>
                </a:solidFill>
                <a:latin typeface="Cambria" pitchFamily="18" charset="0"/>
              </a:rPr>
              <a:t>     тесто руками</a:t>
            </a:r>
          </a:p>
          <a:p>
            <a:pPr algn="ctr"/>
            <a:endParaRPr lang="ru-RU" sz="1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8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1066800"/>
            <a:ext cx="3312368" cy="3514328"/>
          </a:xfrm>
        </p:spPr>
        <p:txBody>
          <a:bodyPr/>
          <a:lstStyle/>
          <a:p>
            <a:r>
              <a:rPr lang="ru-RU" sz="2800" dirty="0">
                <a:solidFill>
                  <a:srgbClr val="002060"/>
                </a:solidFill>
                <a:latin typeface="Cambria" pitchFamily="18" charset="0"/>
              </a:rPr>
              <a:t>Дрожжевое тесто не будет липнуть к рукам, если их смазать растительным маслом.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" r="284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ambria" pitchFamily="18" charset="0"/>
              </a:rPr>
              <a:t>А это тесто!</a:t>
            </a:r>
            <a:endParaRPr lang="ru-RU" sz="4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" r="2846"/>
          <a:stretch>
            <a:fillRect/>
          </a:stretch>
        </p:blipFill>
        <p:spPr>
          <a:xfrm>
            <a:off x="827584" y="1124744"/>
            <a:ext cx="4419600" cy="351453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ambria" pitchFamily="18" charset="0"/>
              </a:rPr>
              <a:t>Из </a:t>
            </a:r>
            <a:r>
              <a:rPr lang="ru-RU" sz="3200" b="1" dirty="0">
                <a:solidFill>
                  <a:srgbClr val="FF0000"/>
                </a:solidFill>
                <a:latin typeface="Cambria" pitchFamily="18" charset="0"/>
              </a:rPr>
              <a:t>т</a:t>
            </a:r>
            <a:r>
              <a:rPr lang="ru-RU" sz="3200" b="1" dirty="0" smtClean="0">
                <a:solidFill>
                  <a:srgbClr val="FF0000"/>
                </a:solidFill>
                <a:latin typeface="Cambria" pitchFamily="18" charset="0"/>
              </a:rPr>
              <a:t>еста лепят хлеб</a:t>
            </a:r>
            <a:endParaRPr lang="ru-RU" sz="32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1052736"/>
            <a:ext cx="2743200" cy="2736304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Cambria" pitchFamily="18" charset="0"/>
              </a:rPr>
              <a:t>Тесто кладут в формы</a:t>
            </a:r>
            <a:endParaRPr lang="ru-RU" sz="3200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" r="153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653136"/>
            <a:ext cx="4419600" cy="10081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mbria" pitchFamily="18" charset="0"/>
              </a:rPr>
              <a:t>И получают вкусный </a:t>
            </a:r>
          </a:p>
          <a:p>
            <a:pPr algn="ctr"/>
            <a:endParaRPr lang="ru-RU" sz="32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mbria" pitchFamily="18" charset="0"/>
              </a:rPr>
              <a:t>ароматный хлеб</a:t>
            </a:r>
            <a:endParaRPr lang="ru-RU" sz="32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7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97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</vt:lpstr>
      <vt:lpstr> ЕГО ВЕЛИЧЕСТВО - ХЛЕБ</vt:lpstr>
      <vt:lpstr>Это продукт питания-самое надежное средство защиты людей от голода</vt:lpstr>
      <vt:lpstr>Приготовление   хлеба</vt:lpstr>
      <vt:lpstr>Презентация PowerPoint</vt:lpstr>
      <vt:lpstr>Замешивая тесто, не высыпайте муку в жидкость, а наоборот, жидкость тоненькой струйкой влейте в муку и перемешайте.</vt:lpstr>
      <vt:lpstr>Дрожжевое тесто не будет липнуть к рукам, если их смазать растительным маслом.</vt:lpstr>
      <vt:lpstr>Презентация PowerPoint</vt:lpstr>
      <vt:lpstr>Тесто кладут в формы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Знаменская О.Ф.</dc:creator>
  <cp:lastModifiedBy>Знаменская О.Ф.</cp:lastModifiedBy>
  <cp:revision>10</cp:revision>
  <dcterms:created xsi:type="dcterms:W3CDTF">2012-11-06T17:08:16Z</dcterms:created>
  <dcterms:modified xsi:type="dcterms:W3CDTF">2012-11-14T16:35:53Z</dcterms:modified>
</cp:coreProperties>
</file>