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9" r:id="rId5"/>
    <p:sldId id="261" r:id="rId6"/>
    <p:sldId id="260" r:id="rId7"/>
    <p:sldId id="264" r:id="rId8"/>
    <p:sldId id="263" r:id="rId9"/>
    <p:sldId id="265" r:id="rId10"/>
    <p:sldId id="268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19F0F1C-7DB4-4DFD-97DB-15CC8E6A427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D73A07-9CB8-4AFA-A629-1ABE0766E84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0F1C-7DB4-4DFD-97DB-15CC8E6A427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3A07-9CB8-4AFA-A629-1ABE0766E8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0F1C-7DB4-4DFD-97DB-15CC8E6A427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3A07-9CB8-4AFA-A629-1ABE0766E8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0F1C-7DB4-4DFD-97DB-15CC8E6A427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3A07-9CB8-4AFA-A629-1ABE0766E8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0F1C-7DB4-4DFD-97DB-15CC8E6A427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3A07-9CB8-4AFA-A629-1ABE0766E8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0F1C-7DB4-4DFD-97DB-15CC8E6A427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3A07-9CB8-4AFA-A629-1ABE0766E8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0F1C-7DB4-4DFD-97DB-15CC8E6A427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3A07-9CB8-4AFA-A629-1ABE0766E8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0F1C-7DB4-4DFD-97DB-15CC8E6A427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3A07-9CB8-4AFA-A629-1ABE0766E8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0F1C-7DB4-4DFD-97DB-15CC8E6A427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3A07-9CB8-4AFA-A629-1ABE0766E8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0F1C-7DB4-4DFD-97DB-15CC8E6A427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3A07-9CB8-4AFA-A629-1ABE0766E84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0F1C-7DB4-4DFD-97DB-15CC8E6A427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3A07-9CB8-4AFA-A629-1ABE0766E8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19F0F1C-7DB4-4DFD-97DB-15CC8E6A427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FD73A07-9CB8-4AFA-A629-1ABE0766E8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ediveka.ru/otdyx/xobbi/vyshivanie-lentami-dlya-nachinayushhix-kak-nauchitsya-videouroki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856" y="324933"/>
            <a:ext cx="3313355" cy="17021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3" y="2250085"/>
            <a:ext cx="4176464" cy="3743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863638">
            <a:off x="339464" y="811449"/>
            <a:ext cx="43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36183" y="2564904"/>
            <a:ext cx="32201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презентация 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класс. Атласные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 657 ЮАО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Лихонина О.П.</a:t>
            </a:r>
          </a:p>
        </p:txBody>
      </p:sp>
    </p:spTree>
    <p:extLst>
      <p:ext uri="{BB962C8B-B14F-4D97-AF65-F5344CB8AC3E}">
        <p14:creationId xmlns:p14="http://schemas.microsoft.com/office/powerpoint/2010/main" val="186815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024744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Хитрости вышивания лентами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вводить иглу нужно осторожно, чтобы не задеть нить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процессе не нужно захватывать кончики ленты, которые остаются на изнанке;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выполняя </a:t>
            </a:r>
            <a:r>
              <a:rPr lang="ru-RU" dirty="0">
                <a:solidFill>
                  <a:schemeClr val="tx1"/>
                </a:solidFill>
              </a:rPr>
              <a:t>розы или лепестки из атласа важно помнить, что одна сторона ленты матовая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лучше пользоваться длинными иглами, если лента короткая, то можно вынуть ее из ушка, иглу вставить в нужное место, а затем протянуть ленту;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если </a:t>
            </a:r>
            <a:r>
              <a:rPr lang="ru-RU" dirty="0">
                <a:solidFill>
                  <a:schemeClr val="tx1"/>
                </a:solidFill>
              </a:rPr>
              <a:t>нужно вышить розы или другие элементы, а материал выбрали плотный, то стоит нанести аппликацию (все элементы вышивки нужно делать отдельно, а затем сшить и прикрепить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гладить готовую вышивку можно только с изнанки;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работы не подойдут мятые ленты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не рекомендовано использовать ленты длиннее 45 сантиметров;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начинать </a:t>
            </a:r>
            <a:r>
              <a:rPr lang="ru-RU" dirty="0">
                <a:solidFill>
                  <a:schemeClr val="tx1"/>
                </a:solidFill>
              </a:rPr>
              <a:t>лучше с канвы.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10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87624" y="1196752"/>
            <a:ext cx="6777317" cy="5211941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Закрепление материала. </a:t>
            </a:r>
            <a:r>
              <a:rPr lang="ru-RU" dirty="0" smtClean="0"/>
              <a:t>Итоговые вопросы.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1В каких странах впервые  начали применять атласные ленты?</a:t>
            </a:r>
          </a:p>
          <a:p>
            <a:pPr marL="68580" indent="0">
              <a:buNone/>
            </a:pPr>
            <a:r>
              <a:rPr lang="ru-RU" dirty="0" smtClean="0"/>
              <a:t>2Как используют атласные ленты?</a:t>
            </a:r>
          </a:p>
          <a:p>
            <a:pPr marL="68580" indent="0">
              <a:buNone/>
            </a:pPr>
            <a:r>
              <a:rPr lang="ru-RU" dirty="0" smtClean="0"/>
              <a:t>3 Расскажите об основных навыках ,приемах и швах атласными лентами.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74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15616" y="1268760"/>
            <a:ext cx="6777317" cy="3508977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информации:</a:t>
            </a:r>
          </a:p>
          <a:p>
            <a:pPr marL="6858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1.Книга "Вышивка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атласными лентами"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А.А. Шелковые и атласные ленты: мастер-класс вышивания на объемных основах. Издательство: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chemeClr val="tx1"/>
                </a:solidFill>
                <a:hlinkClick r:id="rId2"/>
              </a:rPr>
              <a:t>3. </a:t>
            </a:r>
            <a:r>
              <a:rPr lang="en-US" b="1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b="1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b="1" dirty="0" smtClean="0">
                <a:solidFill>
                  <a:schemeClr val="tx1"/>
                </a:solidFill>
                <a:hlinkClick r:id="rId2"/>
              </a:rPr>
              <a:t>lediveka.ru/otdyx/xobbi/vyshivanie-lentami-dlya-nachinayushhix-kak-nauchitsya-videouroki.html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65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Цели и задачи предстоящей работы: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Знакомство с видом рукоделия( вышивка атласными лентами) и традиционным использованием  атласных лент.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08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908720"/>
            <a:ext cx="4464496" cy="561662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 давних времен узкие полоски ткани применялись в повседневной жизни и хозяйственной деятельности людей. Уже в Древней Греции женщины вплетали в волосы полоски тканей, чтобы "оживить" свой образ. </a:t>
            </a:r>
          </a:p>
          <a:p>
            <a:r>
              <a:rPr lang="ru-RU" dirty="0">
                <a:solidFill>
                  <a:schemeClr val="tx1"/>
                </a:solidFill>
              </a:rPr>
              <a:t>Повязки, украшенные золотом и драгоценными камнями вплетались в волосы в Древнем Риме. Кроме того, цветными лентами отделывалась одежда, причем каждому социальному классу соответствовал свой цвет и материал.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39877"/>
            <a:ext cx="324326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668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4320480" cy="576064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Красивая лента придает хорошо упакованному подарку изысканность, подчеркивая торжественность момента. Перевязанный ленточкой букет выглядит не только привлекательнее, но и богаче. Ленты оживляют прическу, а отделанные ими и тесьмой шляпки, сумочки и платья приобретают так называемую изюминку. </a:t>
            </a:r>
          </a:p>
          <a:p>
            <a:r>
              <a:rPr lang="ru-RU" dirty="0">
                <a:solidFill>
                  <a:schemeClr val="tx1"/>
                </a:solidFill>
              </a:rPr>
              <a:t>Наверное большинство из нас замирали от восхищения, рассматривая свадебные наряды невест, богато украшенные кружевами, лентами и рюшами!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244827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244827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000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156" y="4653136"/>
            <a:ext cx="7776864" cy="158417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У нас же сложился обычай украшать автомобили свадебного кортежа лентами цветов государственного флага и перевязывать конверты с новорожденными голубыми или розовыми лентами, в зависимости от пола ребенка.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2"/>
          <a:stretch/>
        </p:blipFill>
        <p:spPr>
          <a:xfrm>
            <a:off x="5508104" y="1196752"/>
            <a:ext cx="2952328" cy="27013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98072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Шелковые ленты и тесьма применяемые для отделки прочно вошли и в нашу повседневную жизнь. О них обычно вспоминают перед праздниками и торжественными событиями, когда возникает необходимость украсить и расцветить окружающий нас мир. В Италии шумные и веселые торжества, удавшиеся на славу, даже называются "праздниками с бантиками".</a:t>
            </a:r>
          </a:p>
        </p:txBody>
      </p:sp>
    </p:spTree>
    <p:extLst>
      <p:ext uri="{BB962C8B-B14F-4D97-AF65-F5344CB8AC3E}">
        <p14:creationId xmlns:p14="http://schemas.microsoft.com/office/powerpoint/2010/main" val="19117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692696"/>
            <a:ext cx="4320479" cy="590465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Особенность техники вышивки лентами в том, что она придает рисунку объемность. </a:t>
            </a:r>
            <a:r>
              <a:rPr lang="ru-RU" dirty="0" smtClean="0">
                <a:solidFill>
                  <a:schemeClr val="tx1"/>
                </a:solidFill>
              </a:rPr>
              <a:t>Помимо </a:t>
            </a:r>
            <a:r>
              <a:rPr lang="ru-RU" dirty="0">
                <a:solidFill>
                  <a:schemeClr val="tx1"/>
                </a:solidFill>
              </a:rPr>
              <a:t>этого у вас появляется возможность придать готовым изделиям неповторимый индивидуальный облик, украсив платье или шляпку. Цветы, вышитые лентами на подушках оценят любители романтики. И не бойтесь обвинений в сентиментальности, просто, это Ваш личный способ подсластить жизнь. И согласитесь, что способ обворожительный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0"/>
          <a:stretch/>
        </p:blipFill>
        <p:spPr>
          <a:xfrm>
            <a:off x="4860032" y="1916832"/>
            <a:ext cx="335376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5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904656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>
                <a:solidFill>
                  <a:schemeClr val="tx1"/>
                </a:solidFill>
              </a:rPr>
              <a:t>В приемах, возникших много лет назад, мало что изменилось. </a:t>
            </a:r>
          </a:p>
          <a:p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Начинающим </a:t>
            </a:r>
            <a:r>
              <a:rPr lang="ru-RU" sz="2600" dirty="0">
                <a:solidFill>
                  <a:schemeClr val="tx1"/>
                </a:solidFill>
              </a:rPr>
              <a:t>рукодельницам для работы понадобится приобрести элементарные материалы и приспособления. За основу для вышивки необходимо брать достаточно прочную ткань, но такую, чтобы через нее легко проходила игла.</a:t>
            </a:r>
          </a:p>
          <a:p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Можно </a:t>
            </a:r>
            <a:r>
              <a:rPr lang="ru-RU" sz="2600" dirty="0">
                <a:solidFill>
                  <a:schemeClr val="tx1"/>
                </a:solidFill>
              </a:rPr>
              <a:t>вышивать и на готовых изделиях (перчатках, сумочках, платьях). Для этой техники подходят шелковые, атласные, капроновые и гофрированные ленты. Чаще всего пользуются атласными ленточками, они имеют особое переплетение нитей, лицевая сторона четко отличается от изнаночной.</a:t>
            </a:r>
          </a:p>
          <a:p>
            <a:endParaRPr lang="ru-RU" sz="2600" dirty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Для </a:t>
            </a:r>
            <a:r>
              <a:rPr lang="ru-RU" sz="2600" dirty="0">
                <a:solidFill>
                  <a:schemeClr val="tx1"/>
                </a:solidFill>
              </a:rPr>
              <a:t>аккуратной и качественной работы необходимо приобрести деревянные или пластмассовые пяльцы, на которых удерживается канва или такать. Вышивать лентами удобней всего с помощью гобеленовых игл, у которых широкое ушко. Большие номера игл подходят для узких ленточек. </a:t>
            </a:r>
            <a:endParaRPr lang="ru-RU" sz="2600" dirty="0" smtClean="0">
              <a:solidFill>
                <a:schemeClr val="tx1"/>
              </a:solidFill>
            </a:endParaRPr>
          </a:p>
          <a:p>
            <a:endParaRPr lang="ru-RU" dirty="0"/>
          </a:p>
          <a:p>
            <a:pPr marL="6858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6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836712"/>
            <a:ext cx="8209028" cy="4995917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</a:rPr>
              <a:t>Чтобы процесс освоения техники вышивки ленточками не закончился быстро, для начинающих необходимо использовать иголки с тупыми концами. Острой иглой можно порвать ткань, а тупая аккуратно раздвигает нити и не испортит основу.</a:t>
            </a:r>
          </a:p>
          <a:p>
            <a:pPr marL="6858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>
                <a:solidFill>
                  <a:schemeClr val="tx1"/>
                </a:solidFill>
              </a:rPr>
              <a:t>обойтись без ножниц и зажигалки. Чтобы материал не распускался, его можно «остановить» с помощью зажигалки. Возле иглы не нужно ничего прижигать, иначе вышивка будет испорчена.</a:t>
            </a:r>
          </a:p>
          <a:p>
            <a:r>
              <a:rPr lang="ru-RU" dirty="0">
                <a:solidFill>
                  <a:schemeClr val="tx1"/>
                </a:solidFill>
              </a:rPr>
              <a:t>Более красивой и изысканной станет вышивка, если ее дополнить бисером, нитками мулине, декоративными шнурками или пряжей.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86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>
                <a:solidFill>
                  <a:schemeClr val="tx1"/>
                </a:solidFill>
              </a:rPr>
              <a:t>Наиболее </a:t>
            </a:r>
            <a:r>
              <a:rPr lang="ru-RU" sz="3100" dirty="0">
                <a:solidFill>
                  <a:schemeClr val="tx1"/>
                </a:solidFill>
              </a:rPr>
              <a:t>распространенные швы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1124744"/>
            <a:ext cx="305714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Французский узелок.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966462"/>
            <a:ext cx="3168352" cy="1534670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11960" y="1916832"/>
            <a:ext cx="1886590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Японский шов.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56792"/>
            <a:ext cx="2533650" cy="283527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95716"/>
            <a:ext cx="3773179" cy="274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56176" y="5301208"/>
            <a:ext cx="2454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Вышивка розы</a:t>
            </a:r>
          </a:p>
        </p:txBody>
      </p:sp>
    </p:spTree>
    <p:extLst>
      <p:ext uri="{BB962C8B-B14F-4D97-AF65-F5344CB8AC3E}">
        <p14:creationId xmlns:p14="http://schemas.microsoft.com/office/powerpoint/2010/main" val="1202508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550</TotalTime>
  <Words>726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Презентация PowerPoint</vt:lpstr>
      <vt:lpstr>Цели и задачи предстоящей работы: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Наиболее распространенные швы  </vt:lpstr>
      <vt:lpstr>Хитрости вышивания лентами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Атласные ленты-история возникновения</dc:title>
  <dc:creator>user</dc:creator>
  <cp:lastModifiedBy>Лихонина</cp:lastModifiedBy>
  <cp:revision>17</cp:revision>
  <dcterms:created xsi:type="dcterms:W3CDTF">2014-03-19T14:26:18Z</dcterms:created>
  <dcterms:modified xsi:type="dcterms:W3CDTF">2015-01-30T13:38:38Z</dcterms:modified>
</cp:coreProperties>
</file>