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71" r:id="rId5"/>
    <p:sldId id="260" r:id="rId6"/>
    <p:sldId id="277" r:id="rId7"/>
    <p:sldId id="263" r:id="rId8"/>
    <p:sldId id="275" r:id="rId9"/>
    <p:sldId id="265" r:id="rId10"/>
    <p:sldId id="267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2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0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3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3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2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3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4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6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7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612198"/>
            <a:ext cx="3022066" cy="3516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13791"/>
            <a:ext cx="8640959" cy="6024211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открытое первенство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МАОУ ДОД «ДЮСШ № 5»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греко-римской борьбе, посвященное памяти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Героя Российской Федерации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Сергея Евгеньевича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Цветкова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 марта 2014г.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456" y="64533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54"/>
            <a:ext cx="1473017" cy="8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4448" y="638132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4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612198"/>
            <a:ext cx="3022066" cy="3516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13791"/>
            <a:ext cx="8640959" cy="6024211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открытое первенство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МАОУ ДОД «ДЮСШ № 5»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греко-римской борьбе, посвященное памяти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Героя Российской Федерации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Сергея Евгеньевича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Цветкова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 марта 2014г.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64533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16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54"/>
            <a:ext cx="1473017" cy="8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074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Приветствуем </a:t>
            </a:r>
            <a:b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участников соревнования!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729" y="3429000"/>
            <a:ext cx="3179529" cy="369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8464" y="64533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54"/>
            <a:ext cx="1473017" cy="8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6488" y="2400966"/>
            <a:ext cx="4255089" cy="44644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Цветков Сергей Евгеньевич,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старший лейтенант, командир разведгруппы,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Герой Российской Федерации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49" y="107340"/>
            <a:ext cx="5043653" cy="675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16416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-8447"/>
            <a:ext cx="2345990" cy="33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2440" y="63813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10"/>
            <a:ext cx="4603183" cy="3452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753" y="1409581"/>
            <a:ext cx="5353854" cy="40856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451" y="2917424"/>
            <a:ext cx="2808312" cy="3818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7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8424" y="62373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86" y="303134"/>
            <a:ext cx="6208427" cy="42779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227" y="2943975"/>
            <a:ext cx="5302773" cy="388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3676" y="64034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8640"/>
            <a:ext cx="5482133" cy="4176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039" y="2668137"/>
            <a:ext cx="4998524" cy="37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5568" y="469286"/>
            <a:ext cx="38884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Указом Президента России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5 июля 2009 года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Цветкову Сергею Евгеньевичу</a:t>
            </a:r>
          </a:p>
          <a:p>
            <a:pPr algn="ctr">
              <a:defRPr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присвоено звание</a:t>
            </a:r>
            <a:r>
              <a:rPr lang="ru-RU" sz="3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Героя Российской Федерации</a:t>
            </a: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(посмертно)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45" y="-26399"/>
            <a:ext cx="5296504" cy="685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856" y="0"/>
            <a:ext cx="2233021" cy="3262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97300" y="6381328"/>
            <a:ext cx="6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8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711" y="0"/>
            <a:ext cx="4392488" cy="67883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6626" y="188998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Кемерово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56626" y="2924539"/>
            <a:ext cx="225573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Ленинск-Кузнецкий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4718" y="407707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Новокузнецк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6486" y="17728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Юрга</a:t>
            </a:r>
            <a:endParaRPr lang="ru-RU" sz="2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5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84" y="0"/>
            <a:ext cx="9144000" cy="6858000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43" y="1684784"/>
            <a:ext cx="5181484" cy="32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с мамой 19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032" y="1101449"/>
            <a:ext cx="3368824" cy="465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6888" y="6381328"/>
            <a:ext cx="51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1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54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V открытое первенство  МАОУ ДОД «ДЮСШ № 5» по греко-римской борьбе, посвященное памяти  Героя Российской Федерации  Сергея Евгеньевича  Цветкова  21 марта 2014г.</vt:lpstr>
      <vt:lpstr>Приветствуем  участников соревнования!</vt:lpstr>
      <vt:lpstr>Цветков Сергей Евгеньевич, старший лейтенант, командир разведгруппы,  Герой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 открытое первенство  МАОУ ДОД «ДЮСШ № 5» по греко-римской борьбе, посвященное памяти  Героя Российской Федерации  Сергея Евгеньевича  Цветкова  21 марта 2014г.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открытое первенство по греко-римской борьбе, посвященное памяти Героя России С.Е.Цветкова</dc:title>
  <dc:creator>Светлана</dc:creator>
  <cp:lastModifiedBy>Светлана</cp:lastModifiedBy>
  <cp:revision>30</cp:revision>
  <dcterms:created xsi:type="dcterms:W3CDTF">2014-03-14T05:53:56Z</dcterms:created>
  <dcterms:modified xsi:type="dcterms:W3CDTF">2015-02-12T07:09:30Z</dcterms:modified>
</cp:coreProperties>
</file>